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comments/modernComment_122_A487FCD1.xml" ContentType="application/vnd.ms-powerpoint.comment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omments/modernComment_131_8478A607.xml" ContentType="application/vnd.ms-powerpoint.comment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937" r:id="rId4"/>
  </p:sldMasterIdLst>
  <p:notesMasterIdLst>
    <p:notesMasterId r:id="rId38"/>
  </p:notesMasterIdLst>
  <p:sldIdLst>
    <p:sldId id="256" r:id="rId5"/>
    <p:sldId id="300" r:id="rId6"/>
    <p:sldId id="302" r:id="rId7"/>
    <p:sldId id="258" r:id="rId8"/>
    <p:sldId id="260" r:id="rId9"/>
    <p:sldId id="282" r:id="rId10"/>
    <p:sldId id="283" r:id="rId11"/>
    <p:sldId id="284" r:id="rId12"/>
    <p:sldId id="287" r:id="rId13"/>
    <p:sldId id="296" r:id="rId14"/>
    <p:sldId id="290" r:id="rId15"/>
    <p:sldId id="289" r:id="rId16"/>
    <p:sldId id="274" r:id="rId17"/>
    <p:sldId id="293" r:id="rId18"/>
    <p:sldId id="292" r:id="rId19"/>
    <p:sldId id="313" r:id="rId20"/>
    <p:sldId id="297" r:id="rId21"/>
    <p:sldId id="298" r:id="rId22"/>
    <p:sldId id="305" r:id="rId23"/>
    <p:sldId id="316" r:id="rId24"/>
    <p:sldId id="264" r:id="rId25"/>
    <p:sldId id="268" r:id="rId26"/>
    <p:sldId id="312" r:id="rId27"/>
    <p:sldId id="299" r:id="rId28"/>
    <p:sldId id="310" r:id="rId29"/>
    <p:sldId id="311" r:id="rId30"/>
    <p:sldId id="309" r:id="rId31"/>
    <p:sldId id="308" r:id="rId32"/>
    <p:sldId id="307" r:id="rId33"/>
    <p:sldId id="291" r:id="rId34"/>
    <p:sldId id="275" r:id="rId35"/>
    <p:sldId id="276" r:id="rId36"/>
    <p:sldId id="277" r:id="rId3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6F1CCA25-1649-D22B-E678-7C62E3FACF25}" name="Singh, Ram C" initials="SRC" userId="S::rsingh451@gatech.edu::0c1571fb-9e4c-490c-81d6-281528644c81" providerId="AD"/>
  <p188:author id="{3A3DDB63-30AF-46E0-7573-9E62A373C64A}" name="Rachman, Arif" initials="RA" userId="S::arachman6@gatech.edu::7cc56e9b-a014-432b-9c07-1220471d3b85"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B7955FA-3E25-4E15-889C-379E834A39A2}" vWet="2" dt="2023-07-22T13:10:39.009"/>
    <p1510:client id="{9B12DEE2-0B50-FDB7-9F75-6C87D971531B}" v="16" dt="2023-07-22T14:01:17.420"/>
    <p1510:client id="{CDD3E899-FC37-4D0C-B79E-77DFAF7285FD}" v="438" vWet="440" dt="2023-07-22T14:00:21.883"/>
    <p1510:client id="{D9323EDD-B8C9-4E85-9FF8-349E56E0AC29}" v="18" dt="2023-07-22T13:13:26.373"/>
    <p1510:client id="{FEC2E4CA-A5DC-2C94-226A-D644C85EF5E5}" v="907" dt="2023-07-22T10:46:55.80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presProps" Target="presProps.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viewProps" Target="viewProps.xml"/><Relationship Id="rId45"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microsoft.com/office/2016/11/relationships/changesInfo" Target="changesInfos/changesInfo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notesMaster" Target="notesMasters/notesMaster1.xml"/><Relationship Id="rId20" Type="http://schemas.openxmlformats.org/officeDocument/2006/relationships/slide" Target="slides/slide16.xml"/><Relationship Id="rId41"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ai, Jin Yao" userId="ef137c8c-7947-4b5e-8ee8-bc4420980ff3" providerId="ADAL" clId="{95AC5395-392D-4EBB-BD91-8FC047A104AE}"/>
    <pc:docChg chg="undo custSel addSld delSld modSld sldOrd">
      <pc:chgData name="Tai, Jin Yao" userId="ef137c8c-7947-4b5e-8ee8-bc4420980ff3" providerId="ADAL" clId="{95AC5395-392D-4EBB-BD91-8FC047A104AE}" dt="2023-06-24T08:49:22" v="1993" actId="1076"/>
      <pc:docMkLst>
        <pc:docMk/>
      </pc:docMkLst>
      <pc:sldChg chg="modSp del mod">
        <pc:chgData name="Tai, Jin Yao" userId="ef137c8c-7947-4b5e-8ee8-bc4420980ff3" providerId="ADAL" clId="{95AC5395-392D-4EBB-BD91-8FC047A104AE}" dt="2023-06-24T04:16:42.988" v="475" actId="47"/>
        <pc:sldMkLst>
          <pc:docMk/>
          <pc:sldMk cId="1506532450" sldId="265"/>
        </pc:sldMkLst>
        <pc:spChg chg="mod">
          <ac:chgData name="Tai, Jin Yao" userId="ef137c8c-7947-4b5e-8ee8-bc4420980ff3" providerId="ADAL" clId="{95AC5395-392D-4EBB-BD91-8FC047A104AE}" dt="2023-06-24T03:52:23.034" v="1" actId="27636"/>
          <ac:spMkLst>
            <pc:docMk/>
            <pc:sldMk cId="1506532450" sldId="265"/>
            <ac:spMk id="2" creationId="{381A84D1-90E6-179C-70CD-0C3CE93D8721}"/>
          </ac:spMkLst>
        </pc:spChg>
        <pc:spChg chg="mod">
          <ac:chgData name="Tai, Jin Yao" userId="ef137c8c-7947-4b5e-8ee8-bc4420980ff3" providerId="ADAL" clId="{95AC5395-392D-4EBB-BD91-8FC047A104AE}" dt="2023-06-24T03:52:40.931" v="27" actId="5793"/>
          <ac:spMkLst>
            <pc:docMk/>
            <pc:sldMk cId="1506532450" sldId="265"/>
            <ac:spMk id="6" creationId="{5E57010C-F8AD-C2AF-2FEF-D4247326012D}"/>
          </ac:spMkLst>
        </pc:spChg>
      </pc:sldChg>
      <pc:sldChg chg="delSp modSp add del mod ord setBg delDesignElem">
        <pc:chgData name="Tai, Jin Yao" userId="ef137c8c-7947-4b5e-8ee8-bc4420980ff3" providerId="ADAL" clId="{95AC5395-392D-4EBB-BD91-8FC047A104AE}" dt="2023-06-24T06:20:07.065" v="1664" actId="47"/>
        <pc:sldMkLst>
          <pc:docMk/>
          <pc:sldMk cId="4199670915" sldId="272"/>
        </pc:sldMkLst>
        <pc:spChg chg="mod">
          <ac:chgData name="Tai, Jin Yao" userId="ef137c8c-7947-4b5e-8ee8-bc4420980ff3" providerId="ADAL" clId="{95AC5395-392D-4EBB-BD91-8FC047A104AE}" dt="2023-06-24T04:18:51.058" v="541" actId="20577"/>
          <ac:spMkLst>
            <pc:docMk/>
            <pc:sldMk cId="4199670915" sldId="272"/>
            <ac:spMk id="2" creationId="{381A84D1-90E6-179C-70CD-0C3CE93D8721}"/>
          </ac:spMkLst>
        </pc:spChg>
        <pc:spChg chg="mod">
          <ac:chgData name="Tai, Jin Yao" userId="ef137c8c-7947-4b5e-8ee8-bc4420980ff3" providerId="ADAL" clId="{95AC5395-392D-4EBB-BD91-8FC047A104AE}" dt="2023-06-24T04:16:59.297" v="482" actId="20577"/>
          <ac:spMkLst>
            <pc:docMk/>
            <pc:sldMk cId="4199670915" sldId="272"/>
            <ac:spMk id="6" creationId="{5E57010C-F8AD-C2AF-2FEF-D4247326012D}"/>
          </ac:spMkLst>
        </pc:spChg>
        <pc:spChg chg="del">
          <ac:chgData name="Tai, Jin Yao" userId="ef137c8c-7947-4b5e-8ee8-bc4420980ff3" providerId="ADAL" clId="{95AC5395-392D-4EBB-BD91-8FC047A104AE}" dt="2023-06-24T03:52:44.232" v="29"/>
          <ac:spMkLst>
            <pc:docMk/>
            <pc:sldMk cId="4199670915" sldId="272"/>
            <ac:spMk id="18" creationId="{E3D83BB5-436A-43DA-9214-7AC62ACE41EB}"/>
          </ac:spMkLst>
        </pc:spChg>
        <pc:grpChg chg="del">
          <ac:chgData name="Tai, Jin Yao" userId="ef137c8c-7947-4b5e-8ee8-bc4420980ff3" providerId="ADAL" clId="{95AC5395-392D-4EBB-BD91-8FC047A104AE}" dt="2023-06-24T03:52:44.232" v="29"/>
          <ac:grpSpMkLst>
            <pc:docMk/>
            <pc:sldMk cId="4199670915" sldId="272"/>
            <ac:grpSpMk id="10" creationId="{68D3EAE6-5AC4-4EF7-BA5E-FF047F0576D0}"/>
          </ac:grpSpMkLst>
        </pc:grpChg>
        <pc:grpChg chg="del">
          <ac:chgData name="Tai, Jin Yao" userId="ef137c8c-7947-4b5e-8ee8-bc4420980ff3" providerId="ADAL" clId="{95AC5395-392D-4EBB-BD91-8FC047A104AE}" dt="2023-06-24T03:52:44.232" v="29"/>
          <ac:grpSpMkLst>
            <pc:docMk/>
            <pc:sldMk cId="4199670915" sldId="272"/>
            <ac:grpSpMk id="20" creationId="{D9479F50-C6F0-4F04-93DC-109BF0778309}"/>
          </ac:grpSpMkLst>
        </pc:grpChg>
        <pc:picChg chg="del mod">
          <ac:chgData name="Tai, Jin Yao" userId="ef137c8c-7947-4b5e-8ee8-bc4420980ff3" providerId="ADAL" clId="{95AC5395-392D-4EBB-BD91-8FC047A104AE}" dt="2023-06-24T04:19:42.887" v="542" actId="478"/>
          <ac:picMkLst>
            <pc:docMk/>
            <pc:sldMk cId="4199670915" sldId="272"/>
            <ac:picMk id="7" creationId="{EFC8E14A-091D-6371-474B-D3EA718F5657}"/>
          </ac:picMkLst>
        </pc:picChg>
        <pc:picChg chg="del mod">
          <ac:chgData name="Tai, Jin Yao" userId="ef137c8c-7947-4b5e-8ee8-bc4420980ff3" providerId="ADAL" clId="{95AC5395-392D-4EBB-BD91-8FC047A104AE}" dt="2023-06-24T04:20:01.550" v="549" actId="478"/>
          <ac:picMkLst>
            <pc:docMk/>
            <pc:sldMk cId="4199670915" sldId="272"/>
            <ac:picMk id="8" creationId="{E64F09BF-9FA1-4742-7233-CDF4BA93BD7D}"/>
          </ac:picMkLst>
        </pc:picChg>
        <pc:cxnChg chg="del">
          <ac:chgData name="Tai, Jin Yao" userId="ef137c8c-7947-4b5e-8ee8-bc4420980ff3" providerId="ADAL" clId="{95AC5395-392D-4EBB-BD91-8FC047A104AE}" dt="2023-06-24T03:52:44.232" v="29"/>
          <ac:cxnSpMkLst>
            <pc:docMk/>
            <pc:sldMk cId="4199670915" sldId="272"/>
            <ac:cxnSpMk id="16" creationId="{2127D324-ED99-4DAD-96B2-75E77B6EE6DC}"/>
          </ac:cxnSpMkLst>
        </pc:cxnChg>
        <pc:cxnChg chg="del">
          <ac:chgData name="Tai, Jin Yao" userId="ef137c8c-7947-4b5e-8ee8-bc4420980ff3" providerId="ADAL" clId="{95AC5395-392D-4EBB-BD91-8FC047A104AE}" dt="2023-06-24T03:52:44.232" v="29"/>
          <ac:cxnSpMkLst>
            <pc:docMk/>
            <pc:sldMk cId="4199670915" sldId="272"/>
            <ac:cxnSpMk id="26" creationId="{91A4F7F3-4A2D-4BC2-A7AD-98D81DB09323}"/>
          </ac:cxnSpMkLst>
        </pc:cxnChg>
      </pc:sldChg>
      <pc:sldChg chg="add del">
        <pc:chgData name="Tai, Jin Yao" userId="ef137c8c-7947-4b5e-8ee8-bc4420980ff3" providerId="ADAL" clId="{95AC5395-392D-4EBB-BD91-8FC047A104AE}" dt="2023-06-24T06:20:03.174" v="1663" actId="47"/>
        <pc:sldMkLst>
          <pc:docMk/>
          <pc:sldMk cId="3033404257" sldId="273"/>
        </pc:sldMkLst>
      </pc:sldChg>
      <pc:sldChg chg="addSp delSp modSp new mod ord setBg">
        <pc:chgData name="Tai, Jin Yao" userId="ef137c8c-7947-4b5e-8ee8-bc4420980ff3" providerId="ADAL" clId="{95AC5395-392D-4EBB-BD91-8FC047A104AE}" dt="2023-06-24T04:18:42.358" v="520" actId="20577"/>
        <pc:sldMkLst>
          <pc:docMk/>
          <pc:sldMk cId="3827411095" sldId="274"/>
        </pc:sldMkLst>
        <pc:spChg chg="mod">
          <ac:chgData name="Tai, Jin Yao" userId="ef137c8c-7947-4b5e-8ee8-bc4420980ff3" providerId="ADAL" clId="{95AC5395-392D-4EBB-BD91-8FC047A104AE}" dt="2023-06-24T04:17:46.022" v="493" actId="26606"/>
          <ac:spMkLst>
            <pc:docMk/>
            <pc:sldMk cId="3827411095" sldId="274"/>
            <ac:spMk id="2" creationId="{3993776B-6DCA-E10C-1658-7A2628315FEF}"/>
          </ac:spMkLst>
        </pc:spChg>
        <pc:spChg chg="del">
          <ac:chgData name="Tai, Jin Yao" userId="ef137c8c-7947-4b5e-8ee8-bc4420980ff3" providerId="ADAL" clId="{95AC5395-392D-4EBB-BD91-8FC047A104AE}" dt="2023-06-24T04:17:27.202" v="487" actId="478"/>
          <ac:spMkLst>
            <pc:docMk/>
            <pc:sldMk cId="3827411095" sldId="274"/>
            <ac:spMk id="3" creationId="{D9014909-DB10-A11C-111E-61BC05A96507}"/>
          </ac:spMkLst>
        </pc:spChg>
        <pc:spChg chg="mod">
          <ac:chgData name="Tai, Jin Yao" userId="ef137c8c-7947-4b5e-8ee8-bc4420980ff3" providerId="ADAL" clId="{95AC5395-392D-4EBB-BD91-8FC047A104AE}" dt="2023-06-24T04:18:42.358" v="520" actId="20577"/>
          <ac:spMkLst>
            <pc:docMk/>
            <pc:sldMk cId="3827411095" sldId="274"/>
            <ac:spMk id="4" creationId="{980BD0DF-ED13-F09B-E6C3-23FB23493E56}"/>
          </ac:spMkLst>
        </pc:spChg>
        <pc:spChg chg="add">
          <ac:chgData name="Tai, Jin Yao" userId="ef137c8c-7947-4b5e-8ee8-bc4420980ff3" providerId="ADAL" clId="{95AC5395-392D-4EBB-BD91-8FC047A104AE}" dt="2023-06-24T04:17:46.022" v="493" actId="26606"/>
          <ac:spMkLst>
            <pc:docMk/>
            <pc:sldMk cId="3827411095" sldId="274"/>
            <ac:spMk id="19" creationId="{4A2AAA7B-DD5A-486B-B28F-F19588315309}"/>
          </ac:spMkLst>
        </pc:spChg>
        <pc:grpChg chg="add">
          <ac:chgData name="Tai, Jin Yao" userId="ef137c8c-7947-4b5e-8ee8-bc4420980ff3" providerId="ADAL" clId="{95AC5395-392D-4EBB-BD91-8FC047A104AE}" dt="2023-06-24T04:17:46.022" v="493" actId="26606"/>
          <ac:grpSpMkLst>
            <pc:docMk/>
            <pc:sldMk cId="3827411095" sldId="274"/>
            <ac:grpSpMk id="11" creationId="{C617B5E7-82EF-4F98-88F9-C0D5A5E8239B}"/>
          </ac:grpSpMkLst>
        </pc:grpChg>
        <pc:grpChg chg="add">
          <ac:chgData name="Tai, Jin Yao" userId="ef137c8c-7947-4b5e-8ee8-bc4420980ff3" providerId="ADAL" clId="{95AC5395-392D-4EBB-BD91-8FC047A104AE}" dt="2023-06-24T04:17:46.022" v="493" actId="26606"/>
          <ac:grpSpMkLst>
            <pc:docMk/>
            <pc:sldMk cId="3827411095" sldId="274"/>
            <ac:grpSpMk id="21" creationId="{3DB99B21-A649-42D2-BB86-486C2E73A089}"/>
          </ac:grpSpMkLst>
        </pc:grpChg>
        <pc:picChg chg="add del mod ord">
          <ac:chgData name="Tai, Jin Yao" userId="ef137c8c-7947-4b5e-8ee8-bc4420980ff3" providerId="ADAL" clId="{95AC5395-392D-4EBB-BD91-8FC047A104AE}" dt="2023-06-24T04:18:18.219" v="502" actId="478"/>
          <ac:picMkLst>
            <pc:docMk/>
            <pc:sldMk cId="3827411095" sldId="274"/>
            <ac:picMk id="5" creationId="{108D81D1-7C76-48A1-758D-89352D7C3BE2}"/>
          </ac:picMkLst>
        </pc:picChg>
        <pc:picChg chg="add del mod">
          <ac:chgData name="Tai, Jin Yao" userId="ef137c8c-7947-4b5e-8ee8-bc4420980ff3" providerId="ADAL" clId="{95AC5395-392D-4EBB-BD91-8FC047A104AE}" dt="2023-06-24T04:18:10.957" v="500" actId="478"/>
          <ac:picMkLst>
            <pc:docMk/>
            <pc:sldMk cId="3827411095" sldId="274"/>
            <ac:picMk id="6" creationId="{566898EB-2CA7-518B-94DC-ECF3DBB45B26}"/>
          </ac:picMkLst>
        </pc:picChg>
        <pc:picChg chg="add mod">
          <ac:chgData name="Tai, Jin Yao" userId="ef137c8c-7947-4b5e-8ee8-bc4420980ff3" providerId="ADAL" clId="{95AC5395-392D-4EBB-BD91-8FC047A104AE}" dt="2023-06-24T04:18:22.692" v="505" actId="1076"/>
          <ac:picMkLst>
            <pc:docMk/>
            <pc:sldMk cId="3827411095" sldId="274"/>
            <ac:picMk id="7" creationId="{96321910-0107-6D6F-940F-8A5D3263AEED}"/>
          </ac:picMkLst>
        </pc:picChg>
        <pc:picChg chg="add mod">
          <ac:chgData name="Tai, Jin Yao" userId="ef137c8c-7947-4b5e-8ee8-bc4420980ff3" providerId="ADAL" clId="{95AC5395-392D-4EBB-BD91-8FC047A104AE}" dt="2023-06-24T04:18:26.895" v="506" actId="1076"/>
          <ac:picMkLst>
            <pc:docMk/>
            <pc:sldMk cId="3827411095" sldId="274"/>
            <ac:picMk id="8" creationId="{9C80C5C5-0F83-CEA1-8B7E-B7828CF6FACC}"/>
          </ac:picMkLst>
        </pc:picChg>
        <pc:cxnChg chg="add">
          <ac:chgData name="Tai, Jin Yao" userId="ef137c8c-7947-4b5e-8ee8-bc4420980ff3" providerId="ADAL" clId="{95AC5395-392D-4EBB-BD91-8FC047A104AE}" dt="2023-06-24T04:17:46.022" v="493" actId="26606"/>
          <ac:cxnSpMkLst>
            <pc:docMk/>
            <pc:sldMk cId="3827411095" sldId="274"/>
            <ac:cxnSpMk id="17" creationId="{F54A39E9-7329-429E-AA37-59887458780F}"/>
          </ac:cxnSpMkLst>
        </pc:cxnChg>
        <pc:cxnChg chg="add">
          <ac:chgData name="Tai, Jin Yao" userId="ef137c8c-7947-4b5e-8ee8-bc4420980ff3" providerId="ADAL" clId="{95AC5395-392D-4EBB-BD91-8FC047A104AE}" dt="2023-06-24T04:17:46.022" v="493" actId="26606"/>
          <ac:cxnSpMkLst>
            <pc:docMk/>
            <pc:sldMk cId="3827411095" sldId="274"/>
            <ac:cxnSpMk id="27" creationId="{496D98D9-A8AD-432E-BD4E-FF80012442F0}"/>
          </ac:cxnSpMkLst>
        </pc:cxnChg>
      </pc:sldChg>
      <pc:sldChg chg="addSp delSp modSp add mod setBg delDesignElem">
        <pc:chgData name="Tai, Jin Yao" userId="ef137c8c-7947-4b5e-8ee8-bc4420980ff3" providerId="ADAL" clId="{95AC5395-392D-4EBB-BD91-8FC047A104AE}" dt="2023-06-24T04:45:05.325" v="1278" actId="20577"/>
        <pc:sldMkLst>
          <pc:docMk/>
          <pc:sldMk cId="3007125931" sldId="275"/>
        </pc:sldMkLst>
        <pc:spChg chg="mod">
          <ac:chgData name="Tai, Jin Yao" userId="ef137c8c-7947-4b5e-8ee8-bc4420980ff3" providerId="ADAL" clId="{95AC5395-392D-4EBB-BD91-8FC047A104AE}" dt="2023-06-24T04:45:05.325" v="1278" actId="20577"/>
          <ac:spMkLst>
            <pc:docMk/>
            <pc:sldMk cId="3007125931" sldId="275"/>
            <ac:spMk id="2" creationId="{3993776B-6DCA-E10C-1658-7A2628315FEF}"/>
          </ac:spMkLst>
        </pc:spChg>
        <pc:spChg chg="add del">
          <ac:chgData name="Tai, Jin Yao" userId="ef137c8c-7947-4b5e-8ee8-bc4420980ff3" providerId="ADAL" clId="{95AC5395-392D-4EBB-BD91-8FC047A104AE}" dt="2023-06-24T04:20:14.178" v="551"/>
          <ac:spMkLst>
            <pc:docMk/>
            <pc:sldMk cId="3007125931" sldId="275"/>
            <ac:spMk id="3" creationId="{C328F854-428A-9E5F-5531-0F8B015F9852}"/>
          </ac:spMkLst>
        </pc:spChg>
        <pc:spChg chg="del mod ord">
          <ac:chgData name="Tai, Jin Yao" userId="ef137c8c-7947-4b5e-8ee8-bc4420980ff3" providerId="ADAL" clId="{95AC5395-392D-4EBB-BD91-8FC047A104AE}" dt="2023-06-24T04:27:38.549" v="609" actId="478"/>
          <ac:spMkLst>
            <pc:docMk/>
            <pc:sldMk cId="3007125931" sldId="275"/>
            <ac:spMk id="4" creationId="{980BD0DF-ED13-F09B-E6C3-23FB23493E56}"/>
          </ac:spMkLst>
        </pc:spChg>
        <pc:spChg chg="add del">
          <ac:chgData name="Tai, Jin Yao" userId="ef137c8c-7947-4b5e-8ee8-bc4420980ff3" providerId="ADAL" clId="{95AC5395-392D-4EBB-BD91-8FC047A104AE}" dt="2023-06-24T04:20:18.426" v="553"/>
          <ac:spMkLst>
            <pc:docMk/>
            <pc:sldMk cId="3007125931" sldId="275"/>
            <ac:spMk id="5" creationId="{B1DB9FA5-B41F-55E6-1490-D81C0BCFA2DD}"/>
          </ac:spMkLst>
        </pc:spChg>
        <pc:spChg chg="add ord">
          <ac:chgData name="Tai, Jin Yao" userId="ef137c8c-7947-4b5e-8ee8-bc4420980ff3" providerId="ADAL" clId="{95AC5395-392D-4EBB-BD91-8FC047A104AE}" dt="2023-06-24T04:26:23.474" v="590" actId="26606"/>
          <ac:spMkLst>
            <pc:docMk/>
            <pc:sldMk cId="3007125931" sldId="275"/>
            <ac:spMk id="9" creationId="{02E0D532-71CA-DE8F-72B7-6C6E90CC9B4E}"/>
          </ac:spMkLst>
        </pc:spChg>
        <pc:spChg chg="del">
          <ac:chgData name="Tai, Jin Yao" userId="ef137c8c-7947-4b5e-8ee8-bc4420980ff3" providerId="ADAL" clId="{95AC5395-392D-4EBB-BD91-8FC047A104AE}" dt="2023-06-24T04:19:51.423" v="544"/>
          <ac:spMkLst>
            <pc:docMk/>
            <pc:sldMk cId="3007125931" sldId="275"/>
            <ac:spMk id="19" creationId="{4A2AAA7B-DD5A-486B-B28F-F19588315309}"/>
          </ac:spMkLst>
        </pc:spChg>
        <pc:spChg chg="add del mod">
          <ac:chgData name="Tai, Jin Yao" userId="ef137c8c-7947-4b5e-8ee8-bc4420980ff3" providerId="ADAL" clId="{95AC5395-392D-4EBB-BD91-8FC047A104AE}" dt="2023-06-24T04:27:41.903" v="610" actId="478"/>
          <ac:spMkLst>
            <pc:docMk/>
            <pc:sldMk cId="3007125931" sldId="275"/>
            <ac:spMk id="32" creationId="{39FEC2D7-D3BB-3E61-4BE9-FF77E335A770}"/>
          </ac:spMkLst>
        </pc:spChg>
        <pc:spChg chg="add del mod">
          <ac:chgData name="Tai, Jin Yao" userId="ef137c8c-7947-4b5e-8ee8-bc4420980ff3" providerId="ADAL" clId="{95AC5395-392D-4EBB-BD91-8FC047A104AE}" dt="2023-06-24T04:28:23.970" v="628" actId="478"/>
          <ac:spMkLst>
            <pc:docMk/>
            <pc:sldMk cId="3007125931" sldId="275"/>
            <ac:spMk id="33" creationId="{C095CF2A-3F4E-1E4D-BB35-D2E57598E2E2}"/>
          </ac:spMkLst>
        </pc:spChg>
        <pc:spChg chg="add mod">
          <ac:chgData name="Tai, Jin Yao" userId="ef137c8c-7947-4b5e-8ee8-bc4420980ff3" providerId="ADAL" clId="{95AC5395-392D-4EBB-BD91-8FC047A104AE}" dt="2023-06-24T04:34:49.930" v="935" actId="14100"/>
          <ac:spMkLst>
            <pc:docMk/>
            <pc:sldMk cId="3007125931" sldId="275"/>
            <ac:spMk id="39" creationId="{C2E02E84-CB1D-C321-7A7E-2B6237565870}"/>
          </ac:spMkLst>
        </pc:spChg>
        <pc:spChg chg="add del">
          <ac:chgData name="Tai, Jin Yao" userId="ef137c8c-7947-4b5e-8ee8-bc4420980ff3" providerId="ADAL" clId="{95AC5395-392D-4EBB-BD91-8FC047A104AE}" dt="2023-06-24T04:26:41.005" v="597" actId="26606"/>
          <ac:spMkLst>
            <pc:docMk/>
            <pc:sldMk cId="3007125931" sldId="275"/>
            <ac:spMk id="42" creationId="{11C7711F-3983-4AB1-AFDE-96F7C06514D3}"/>
          </ac:spMkLst>
        </pc:spChg>
        <pc:spChg chg="add mod">
          <ac:chgData name="Tai, Jin Yao" userId="ef137c8c-7947-4b5e-8ee8-bc4420980ff3" providerId="ADAL" clId="{95AC5395-392D-4EBB-BD91-8FC047A104AE}" dt="2023-06-24T04:40:13.274" v="1226" actId="14100"/>
          <ac:spMkLst>
            <pc:docMk/>
            <pc:sldMk cId="3007125931" sldId="275"/>
            <ac:spMk id="43" creationId="{E820BBD7-481A-8423-ADAF-C0875B853908}"/>
          </ac:spMkLst>
        </pc:spChg>
        <pc:spChg chg="add del">
          <ac:chgData name="Tai, Jin Yao" userId="ef137c8c-7947-4b5e-8ee8-bc4420980ff3" providerId="ADAL" clId="{95AC5395-392D-4EBB-BD91-8FC047A104AE}" dt="2023-06-24T04:26:41.005" v="597" actId="26606"/>
          <ac:spMkLst>
            <pc:docMk/>
            <pc:sldMk cId="3007125931" sldId="275"/>
            <ac:spMk id="50" creationId="{B3085476-B49E-49ED-87D2-1165E69D2605}"/>
          </ac:spMkLst>
        </pc:spChg>
        <pc:grpChg chg="del">
          <ac:chgData name="Tai, Jin Yao" userId="ef137c8c-7947-4b5e-8ee8-bc4420980ff3" providerId="ADAL" clId="{95AC5395-392D-4EBB-BD91-8FC047A104AE}" dt="2023-06-24T04:19:51.423" v="544"/>
          <ac:grpSpMkLst>
            <pc:docMk/>
            <pc:sldMk cId="3007125931" sldId="275"/>
            <ac:grpSpMk id="11" creationId="{C617B5E7-82EF-4F98-88F9-C0D5A5E8239B}"/>
          </ac:grpSpMkLst>
        </pc:grpChg>
        <pc:grpChg chg="del">
          <ac:chgData name="Tai, Jin Yao" userId="ef137c8c-7947-4b5e-8ee8-bc4420980ff3" providerId="ADAL" clId="{95AC5395-392D-4EBB-BD91-8FC047A104AE}" dt="2023-06-24T04:19:51.423" v="544"/>
          <ac:grpSpMkLst>
            <pc:docMk/>
            <pc:sldMk cId="3007125931" sldId="275"/>
            <ac:grpSpMk id="21" creationId="{3DB99B21-A649-42D2-BB86-486C2E73A089}"/>
          </ac:grpSpMkLst>
        </pc:grpChg>
        <pc:grpChg chg="add del">
          <ac:chgData name="Tai, Jin Yao" userId="ef137c8c-7947-4b5e-8ee8-bc4420980ff3" providerId="ADAL" clId="{95AC5395-392D-4EBB-BD91-8FC047A104AE}" dt="2023-06-24T04:26:41.005" v="597" actId="26606"/>
          <ac:grpSpMkLst>
            <pc:docMk/>
            <pc:sldMk cId="3007125931" sldId="275"/>
            <ac:grpSpMk id="23" creationId="{DFB5D1BB-0703-437B-BD1E-1D07F8A2730B}"/>
          </ac:grpSpMkLst>
        </pc:grpChg>
        <pc:grpChg chg="add del">
          <ac:chgData name="Tai, Jin Yao" userId="ef137c8c-7947-4b5e-8ee8-bc4420980ff3" providerId="ADAL" clId="{95AC5395-392D-4EBB-BD91-8FC047A104AE}" dt="2023-06-24T04:26:41.005" v="597" actId="26606"/>
          <ac:grpSpMkLst>
            <pc:docMk/>
            <pc:sldMk cId="3007125931" sldId="275"/>
            <ac:grpSpMk id="34" creationId="{DFB5D1BB-0703-437B-BD1E-1D07F8A2730B}"/>
          </ac:grpSpMkLst>
        </pc:grpChg>
        <pc:grpChg chg="add del">
          <ac:chgData name="Tai, Jin Yao" userId="ef137c8c-7947-4b5e-8ee8-bc4420980ff3" providerId="ADAL" clId="{95AC5395-392D-4EBB-BD91-8FC047A104AE}" dt="2023-06-24T04:26:41.005" v="597" actId="26606"/>
          <ac:grpSpMkLst>
            <pc:docMk/>
            <pc:sldMk cId="3007125931" sldId="275"/>
            <ac:grpSpMk id="44" creationId="{89BC9D38-9241-4F71-9B45-73827299E4C5}"/>
          </ac:grpSpMkLst>
        </pc:grpChg>
        <pc:graphicFrameChg chg="add mod modGraphic">
          <ac:chgData name="Tai, Jin Yao" userId="ef137c8c-7947-4b5e-8ee8-bc4420980ff3" providerId="ADAL" clId="{95AC5395-392D-4EBB-BD91-8FC047A104AE}" dt="2023-06-24T04:39:11.463" v="1106" actId="1076"/>
          <ac:graphicFrameMkLst>
            <pc:docMk/>
            <pc:sldMk cId="3007125931" sldId="275"/>
            <ac:graphicFrameMk id="41" creationId="{348F74F4-5EA4-CE68-6997-79C09AC61993}"/>
          </ac:graphicFrameMkLst>
        </pc:graphicFrameChg>
        <pc:picChg chg="add del mod">
          <ac:chgData name="Tai, Jin Yao" userId="ef137c8c-7947-4b5e-8ee8-bc4420980ff3" providerId="ADAL" clId="{95AC5395-392D-4EBB-BD91-8FC047A104AE}" dt="2023-06-24T04:23:39.091" v="580" actId="478"/>
          <ac:picMkLst>
            <pc:docMk/>
            <pc:sldMk cId="3007125931" sldId="275"/>
            <ac:picMk id="6" creationId="{8447C93B-60F0-8F4B-3135-835996661F98}"/>
          </ac:picMkLst>
        </pc:picChg>
        <pc:picChg chg="del">
          <ac:chgData name="Tai, Jin Yao" userId="ef137c8c-7947-4b5e-8ee8-bc4420980ff3" providerId="ADAL" clId="{95AC5395-392D-4EBB-BD91-8FC047A104AE}" dt="2023-06-24T04:20:55.733" v="557" actId="478"/>
          <ac:picMkLst>
            <pc:docMk/>
            <pc:sldMk cId="3007125931" sldId="275"/>
            <ac:picMk id="7" creationId="{96321910-0107-6D6F-940F-8A5D3263AEED}"/>
          </ac:picMkLst>
        </pc:picChg>
        <pc:picChg chg="del">
          <ac:chgData name="Tai, Jin Yao" userId="ef137c8c-7947-4b5e-8ee8-bc4420980ff3" providerId="ADAL" clId="{95AC5395-392D-4EBB-BD91-8FC047A104AE}" dt="2023-06-24T04:19:57.343" v="545" actId="478"/>
          <ac:picMkLst>
            <pc:docMk/>
            <pc:sldMk cId="3007125931" sldId="275"/>
            <ac:picMk id="8" creationId="{9C80C5C5-0F83-CEA1-8B7E-B7828CF6FACC}"/>
          </ac:picMkLst>
        </pc:picChg>
        <pc:picChg chg="add del mod">
          <ac:chgData name="Tai, Jin Yao" userId="ef137c8c-7947-4b5e-8ee8-bc4420980ff3" providerId="ADAL" clId="{95AC5395-392D-4EBB-BD91-8FC047A104AE}" dt="2023-06-24T04:25:43.260" v="584" actId="478"/>
          <ac:picMkLst>
            <pc:docMk/>
            <pc:sldMk cId="3007125931" sldId="275"/>
            <ac:picMk id="10" creationId="{72DF770D-71DC-AA02-F399-7EC585914B21}"/>
          </ac:picMkLst>
        </pc:picChg>
        <pc:picChg chg="add del mod">
          <ac:chgData name="Tai, Jin Yao" userId="ef137c8c-7947-4b5e-8ee8-bc4420980ff3" providerId="ADAL" clId="{95AC5395-392D-4EBB-BD91-8FC047A104AE}" dt="2023-06-24T04:26:43.345" v="598" actId="478"/>
          <ac:picMkLst>
            <pc:docMk/>
            <pc:sldMk cId="3007125931" sldId="275"/>
            <ac:picMk id="18" creationId="{D315CC4A-7BFD-4CE9-794E-CCA52A442B06}"/>
          </ac:picMkLst>
        </pc:picChg>
        <pc:picChg chg="add del mod">
          <ac:chgData name="Tai, Jin Yao" userId="ef137c8c-7947-4b5e-8ee8-bc4420980ff3" providerId="ADAL" clId="{95AC5395-392D-4EBB-BD91-8FC047A104AE}" dt="2023-06-24T04:38:31.550" v="1090" actId="14100"/>
          <ac:picMkLst>
            <pc:docMk/>
            <pc:sldMk cId="3007125931" sldId="275"/>
            <ac:picMk id="30" creationId="{CF7B4F7F-E4B6-8DE0-9401-950FF95522F1}"/>
          </ac:picMkLst>
        </pc:picChg>
        <pc:cxnChg chg="del">
          <ac:chgData name="Tai, Jin Yao" userId="ef137c8c-7947-4b5e-8ee8-bc4420980ff3" providerId="ADAL" clId="{95AC5395-392D-4EBB-BD91-8FC047A104AE}" dt="2023-06-24T04:19:51.423" v="544"/>
          <ac:cxnSpMkLst>
            <pc:docMk/>
            <pc:sldMk cId="3007125931" sldId="275"/>
            <ac:cxnSpMk id="17" creationId="{F54A39E9-7329-429E-AA37-59887458780F}"/>
          </ac:cxnSpMkLst>
        </pc:cxnChg>
        <pc:cxnChg chg="del">
          <ac:chgData name="Tai, Jin Yao" userId="ef137c8c-7947-4b5e-8ee8-bc4420980ff3" providerId="ADAL" clId="{95AC5395-392D-4EBB-BD91-8FC047A104AE}" dt="2023-06-24T04:19:51.423" v="544"/>
          <ac:cxnSpMkLst>
            <pc:docMk/>
            <pc:sldMk cId="3007125931" sldId="275"/>
            <ac:cxnSpMk id="27" creationId="{496D98D9-A8AD-432E-BD4E-FF80012442F0}"/>
          </ac:cxnSpMkLst>
        </pc:cxnChg>
        <pc:cxnChg chg="add del">
          <ac:chgData name="Tai, Jin Yao" userId="ef137c8c-7947-4b5e-8ee8-bc4420980ff3" providerId="ADAL" clId="{95AC5395-392D-4EBB-BD91-8FC047A104AE}" dt="2023-06-24T04:26:41.005" v="597" actId="26606"/>
          <ac:cxnSpMkLst>
            <pc:docMk/>
            <pc:sldMk cId="3007125931" sldId="275"/>
            <ac:cxnSpMk id="29" creationId="{883F92AF-2403-4558-B1D7-72130A1E4BC7}"/>
          </ac:cxnSpMkLst>
        </pc:cxnChg>
        <pc:cxnChg chg="add del">
          <ac:chgData name="Tai, Jin Yao" userId="ef137c8c-7947-4b5e-8ee8-bc4420980ff3" providerId="ADAL" clId="{95AC5395-392D-4EBB-BD91-8FC047A104AE}" dt="2023-06-24T04:26:41.005" v="597" actId="26606"/>
          <ac:cxnSpMkLst>
            <pc:docMk/>
            <pc:sldMk cId="3007125931" sldId="275"/>
            <ac:cxnSpMk id="40" creationId="{883F92AF-2403-4558-B1D7-72130A1E4BC7}"/>
          </ac:cxnSpMkLst>
        </pc:cxnChg>
        <pc:cxnChg chg="add del">
          <ac:chgData name="Tai, Jin Yao" userId="ef137c8c-7947-4b5e-8ee8-bc4420980ff3" providerId="ADAL" clId="{95AC5395-392D-4EBB-BD91-8FC047A104AE}" dt="2023-06-24T04:26:41.005" v="597" actId="26606"/>
          <ac:cxnSpMkLst>
            <pc:docMk/>
            <pc:sldMk cId="3007125931" sldId="275"/>
            <ac:cxnSpMk id="52" creationId="{59BA5C68-DFCC-4101-8403-F96781CDDD7A}"/>
          </ac:cxnSpMkLst>
        </pc:cxnChg>
      </pc:sldChg>
      <pc:sldChg chg="addSp delSp modSp add mod setBg delDesignElem modNotesTx">
        <pc:chgData name="Tai, Jin Yao" userId="ef137c8c-7947-4b5e-8ee8-bc4420980ff3" providerId="ADAL" clId="{95AC5395-392D-4EBB-BD91-8FC047A104AE}" dt="2023-06-24T08:49:10.558" v="1990" actId="14100"/>
        <pc:sldMkLst>
          <pc:docMk/>
          <pc:sldMk cId="1135165326" sldId="276"/>
        </pc:sldMkLst>
        <pc:spChg chg="mod">
          <ac:chgData name="Tai, Jin Yao" userId="ef137c8c-7947-4b5e-8ee8-bc4420980ff3" providerId="ADAL" clId="{95AC5395-392D-4EBB-BD91-8FC047A104AE}" dt="2023-06-24T05:07:38.080" v="1317" actId="26606"/>
          <ac:spMkLst>
            <pc:docMk/>
            <pc:sldMk cId="1135165326" sldId="276"/>
            <ac:spMk id="2" creationId="{3993776B-6DCA-E10C-1658-7A2628315FEF}"/>
          </ac:spMkLst>
        </pc:spChg>
        <pc:spChg chg="add del">
          <ac:chgData name="Tai, Jin Yao" userId="ef137c8c-7947-4b5e-8ee8-bc4420980ff3" providerId="ADAL" clId="{95AC5395-392D-4EBB-BD91-8FC047A104AE}" dt="2023-06-24T05:04:40.716" v="1302" actId="22"/>
          <ac:spMkLst>
            <pc:docMk/>
            <pc:sldMk cId="1135165326" sldId="276"/>
            <ac:spMk id="4" creationId="{01E27079-AF51-E9A9-EB6C-682D555420F8}"/>
          </ac:spMkLst>
        </pc:spChg>
        <pc:spChg chg="ord">
          <ac:chgData name="Tai, Jin Yao" userId="ef137c8c-7947-4b5e-8ee8-bc4420980ff3" providerId="ADAL" clId="{95AC5395-392D-4EBB-BD91-8FC047A104AE}" dt="2023-06-24T05:07:38.080" v="1317" actId="26606"/>
          <ac:spMkLst>
            <pc:docMk/>
            <pc:sldMk cId="1135165326" sldId="276"/>
            <ac:spMk id="9" creationId="{02E0D532-71CA-DE8F-72B7-6C6E90CC9B4E}"/>
          </ac:spMkLst>
        </pc:spChg>
        <pc:spChg chg="add mod">
          <ac:chgData name="Tai, Jin Yao" userId="ef137c8c-7947-4b5e-8ee8-bc4420980ff3" providerId="ADAL" clId="{95AC5395-392D-4EBB-BD91-8FC047A104AE}" dt="2023-06-24T05:09:13.794" v="1406" actId="207"/>
          <ac:spMkLst>
            <pc:docMk/>
            <pc:sldMk cId="1135165326" sldId="276"/>
            <ac:spMk id="10" creationId="{89A63C4D-E99D-A96C-5AEB-0CBBEEAD0A97}"/>
          </ac:spMkLst>
        </pc:spChg>
        <pc:spChg chg="add mod">
          <ac:chgData name="Tai, Jin Yao" userId="ef137c8c-7947-4b5e-8ee8-bc4420980ff3" providerId="ADAL" clId="{95AC5395-392D-4EBB-BD91-8FC047A104AE}" dt="2023-06-24T05:09:13.794" v="1406" actId="207"/>
          <ac:spMkLst>
            <pc:docMk/>
            <pc:sldMk cId="1135165326" sldId="276"/>
            <ac:spMk id="11" creationId="{C2108846-57F1-0C27-E202-A02E6E38DF9D}"/>
          </ac:spMkLst>
        </pc:spChg>
        <pc:spChg chg="add mod">
          <ac:chgData name="Tai, Jin Yao" userId="ef137c8c-7947-4b5e-8ee8-bc4420980ff3" providerId="ADAL" clId="{95AC5395-392D-4EBB-BD91-8FC047A104AE}" dt="2023-06-24T08:49:10.558" v="1990" actId="14100"/>
          <ac:spMkLst>
            <pc:docMk/>
            <pc:sldMk cId="1135165326" sldId="276"/>
            <ac:spMk id="12" creationId="{067A86DC-C0D8-79CB-B4D9-B277FCB6EA3D}"/>
          </ac:spMkLst>
        </pc:spChg>
        <pc:spChg chg="add del mod">
          <ac:chgData name="Tai, Jin Yao" userId="ef137c8c-7947-4b5e-8ee8-bc4420980ff3" providerId="ADAL" clId="{95AC5395-392D-4EBB-BD91-8FC047A104AE}" dt="2023-06-24T05:10:22.254" v="1473" actId="478"/>
          <ac:spMkLst>
            <pc:docMk/>
            <pc:sldMk cId="1135165326" sldId="276"/>
            <ac:spMk id="13" creationId="{BF4FA698-8824-A2B1-E594-4BB4D08F4B7E}"/>
          </ac:spMkLst>
        </pc:spChg>
        <pc:spChg chg="add del mod">
          <ac:chgData name="Tai, Jin Yao" userId="ef137c8c-7947-4b5e-8ee8-bc4420980ff3" providerId="ADAL" clId="{95AC5395-392D-4EBB-BD91-8FC047A104AE}" dt="2023-06-24T05:10:20.118" v="1472" actId="478"/>
          <ac:spMkLst>
            <pc:docMk/>
            <pc:sldMk cId="1135165326" sldId="276"/>
            <ac:spMk id="19" creationId="{56ED1D4D-7A68-35A9-AF70-F9DA76002DAA}"/>
          </ac:spMkLst>
        </pc:spChg>
        <pc:spChg chg="add">
          <ac:chgData name="Tai, Jin Yao" userId="ef137c8c-7947-4b5e-8ee8-bc4420980ff3" providerId="ADAL" clId="{95AC5395-392D-4EBB-BD91-8FC047A104AE}" dt="2023-06-24T05:07:38.080" v="1317" actId="26606"/>
          <ac:spMkLst>
            <pc:docMk/>
            <pc:sldMk cId="1135165326" sldId="276"/>
            <ac:spMk id="22" creationId="{1CD07172-CD61-45EB-BEE3-F644503E5C8A}"/>
          </ac:spMkLst>
        </pc:spChg>
        <pc:spChg chg="add">
          <ac:chgData name="Tai, Jin Yao" userId="ef137c8c-7947-4b5e-8ee8-bc4420980ff3" providerId="ADAL" clId="{95AC5395-392D-4EBB-BD91-8FC047A104AE}" dt="2023-06-24T05:07:38.080" v="1317" actId="26606"/>
          <ac:spMkLst>
            <pc:docMk/>
            <pc:sldMk cId="1135165326" sldId="276"/>
            <ac:spMk id="24" creationId="{1EADA5DB-ED12-413A-AAB5-6A8D1152E6C4}"/>
          </ac:spMkLst>
        </pc:spChg>
        <pc:spChg chg="add">
          <ac:chgData name="Tai, Jin Yao" userId="ef137c8c-7947-4b5e-8ee8-bc4420980ff3" providerId="ADAL" clId="{95AC5395-392D-4EBB-BD91-8FC047A104AE}" dt="2023-06-24T05:07:38.080" v="1317" actId="26606"/>
          <ac:spMkLst>
            <pc:docMk/>
            <pc:sldMk cId="1135165326" sldId="276"/>
            <ac:spMk id="26" creationId="{8BA45E5C-ACB9-49E8-B4DB-5255C2376673}"/>
          </ac:spMkLst>
        </pc:spChg>
        <pc:spChg chg="add">
          <ac:chgData name="Tai, Jin Yao" userId="ef137c8c-7947-4b5e-8ee8-bc4420980ff3" providerId="ADAL" clId="{95AC5395-392D-4EBB-BD91-8FC047A104AE}" dt="2023-06-24T05:07:38.080" v="1317" actId="26606"/>
          <ac:spMkLst>
            <pc:docMk/>
            <pc:sldMk cId="1135165326" sldId="276"/>
            <ac:spMk id="28" creationId="{857E618C-1D7B-4A51-90C1-6106CD8A1AE7}"/>
          </ac:spMkLst>
        </pc:spChg>
        <pc:spChg chg="del">
          <ac:chgData name="Tai, Jin Yao" userId="ef137c8c-7947-4b5e-8ee8-bc4420980ff3" providerId="ADAL" clId="{95AC5395-392D-4EBB-BD91-8FC047A104AE}" dt="2023-06-24T05:04:28.860" v="1298" actId="478"/>
          <ac:spMkLst>
            <pc:docMk/>
            <pc:sldMk cId="1135165326" sldId="276"/>
            <ac:spMk id="39" creationId="{C2E02E84-CB1D-C321-7A7E-2B6237565870}"/>
          </ac:spMkLst>
        </pc:spChg>
        <pc:spChg chg="del mod">
          <ac:chgData name="Tai, Jin Yao" userId="ef137c8c-7947-4b5e-8ee8-bc4420980ff3" providerId="ADAL" clId="{95AC5395-392D-4EBB-BD91-8FC047A104AE}" dt="2023-06-24T05:04:34.065" v="1300" actId="478"/>
          <ac:spMkLst>
            <pc:docMk/>
            <pc:sldMk cId="1135165326" sldId="276"/>
            <ac:spMk id="43" creationId="{E820BBD7-481A-8423-ADAF-C0875B853908}"/>
          </ac:spMkLst>
        </pc:spChg>
        <pc:grpChg chg="add">
          <ac:chgData name="Tai, Jin Yao" userId="ef137c8c-7947-4b5e-8ee8-bc4420980ff3" providerId="ADAL" clId="{95AC5395-392D-4EBB-BD91-8FC047A104AE}" dt="2023-06-24T05:07:38.080" v="1317" actId="26606"/>
          <ac:grpSpMkLst>
            <pc:docMk/>
            <pc:sldMk cId="1135165326" sldId="276"/>
            <ac:grpSpMk id="14" creationId="{749C117F-F390-437B-ADB0-57E87EFF34F5}"/>
          </ac:grpSpMkLst>
        </pc:grpChg>
        <pc:grpChg chg="del">
          <ac:chgData name="Tai, Jin Yao" userId="ef137c8c-7947-4b5e-8ee8-bc4420980ff3" providerId="ADAL" clId="{95AC5395-392D-4EBB-BD91-8FC047A104AE}" dt="2023-06-24T04:40:23.338" v="1228"/>
          <ac:grpSpMkLst>
            <pc:docMk/>
            <pc:sldMk cId="1135165326" sldId="276"/>
            <ac:grpSpMk id="23" creationId="{DFB5D1BB-0703-437B-BD1E-1D07F8A2730B}"/>
          </ac:grpSpMkLst>
        </pc:grpChg>
        <pc:graphicFrameChg chg="del">
          <ac:chgData name="Tai, Jin Yao" userId="ef137c8c-7947-4b5e-8ee8-bc4420980ff3" providerId="ADAL" clId="{95AC5395-392D-4EBB-BD91-8FC047A104AE}" dt="2023-06-24T05:04:31.277" v="1299" actId="478"/>
          <ac:graphicFrameMkLst>
            <pc:docMk/>
            <pc:sldMk cId="1135165326" sldId="276"/>
            <ac:graphicFrameMk id="41" creationId="{348F74F4-5EA4-CE68-6997-79C09AC61993}"/>
          </ac:graphicFrameMkLst>
        </pc:graphicFrameChg>
        <pc:picChg chg="add del mod">
          <ac:chgData name="Tai, Jin Yao" userId="ef137c8c-7947-4b5e-8ee8-bc4420980ff3" providerId="ADAL" clId="{95AC5395-392D-4EBB-BD91-8FC047A104AE}" dt="2023-06-24T05:07:00.958" v="1312" actId="478"/>
          <ac:picMkLst>
            <pc:docMk/>
            <pc:sldMk cId="1135165326" sldId="276"/>
            <ac:picMk id="6" creationId="{66CDC2FC-D7B7-353C-8FB4-80DA882C3649}"/>
          </ac:picMkLst>
        </pc:picChg>
        <pc:picChg chg="add mod">
          <ac:chgData name="Tai, Jin Yao" userId="ef137c8c-7947-4b5e-8ee8-bc4420980ff3" providerId="ADAL" clId="{95AC5395-392D-4EBB-BD91-8FC047A104AE}" dt="2023-06-24T05:07:57.171" v="1323" actId="14100"/>
          <ac:picMkLst>
            <pc:docMk/>
            <pc:sldMk cId="1135165326" sldId="276"/>
            <ac:picMk id="8" creationId="{F2ACBCB1-EEA8-27AE-03B3-D63FD274B3F1}"/>
          </ac:picMkLst>
        </pc:picChg>
        <pc:picChg chg="del">
          <ac:chgData name="Tai, Jin Yao" userId="ef137c8c-7947-4b5e-8ee8-bc4420980ff3" providerId="ADAL" clId="{95AC5395-392D-4EBB-BD91-8FC047A104AE}" dt="2023-06-24T05:04:24.585" v="1297" actId="478"/>
          <ac:picMkLst>
            <pc:docMk/>
            <pc:sldMk cId="1135165326" sldId="276"/>
            <ac:picMk id="30" creationId="{CF7B4F7F-E4B6-8DE0-9401-950FF95522F1}"/>
          </ac:picMkLst>
        </pc:picChg>
        <pc:cxnChg chg="add">
          <ac:chgData name="Tai, Jin Yao" userId="ef137c8c-7947-4b5e-8ee8-bc4420980ff3" providerId="ADAL" clId="{95AC5395-392D-4EBB-BD91-8FC047A104AE}" dt="2023-06-24T05:07:38.080" v="1317" actId="26606"/>
          <ac:cxnSpMkLst>
            <pc:docMk/>
            <pc:sldMk cId="1135165326" sldId="276"/>
            <ac:cxnSpMk id="20" creationId="{20742BC3-654B-4E41-9A6A-73A42E477639}"/>
          </ac:cxnSpMkLst>
        </pc:cxnChg>
        <pc:cxnChg chg="del">
          <ac:chgData name="Tai, Jin Yao" userId="ef137c8c-7947-4b5e-8ee8-bc4420980ff3" providerId="ADAL" clId="{95AC5395-392D-4EBB-BD91-8FC047A104AE}" dt="2023-06-24T04:40:23.338" v="1228"/>
          <ac:cxnSpMkLst>
            <pc:docMk/>
            <pc:sldMk cId="1135165326" sldId="276"/>
            <ac:cxnSpMk id="29" creationId="{883F92AF-2403-4558-B1D7-72130A1E4BC7}"/>
          </ac:cxnSpMkLst>
        </pc:cxnChg>
      </pc:sldChg>
      <pc:sldChg chg="addSp delSp add del setBg delDesignElem">
        <pc:chgData name="Tai, Jin Yao" userId="ef137c8c-7947-4b5e-8ee8-bc4420980ff3" providerId="ADAL" clId="{95AC5395-392D-4EBB-BD91-8FC047A104AE}" dt="2023-06-24T04:19:59.114" v="548"/>
        <pc:sldMkLst>
          <pc:docMk/>
          <pc:sldMk cId="3309384827" sldId="276"/>
        </pc:sldMkLst>
        <pc:spChg chg="add del">
          <ac:chgData name="Tai, Jin Yao" userId="ef137c8c-7947-4b5e-8ee8-bc4420980ff3" providerId="ADAL" clId="{95AC5395-392D-4EBB-BD91-8FC047A104AE}" dt="2023-06-24T04:19:59.114" v="548"/>
          <ac:spMkLst>
            <pc:docMk/>
            <pc:sldMk cId="3309384827" sldId="276"/>
            <ac:spMk id="19" creationId="{4A2AAA7B-DD5A-486B-B28F-F19588315309}"/>
          </ac:spMkLst>
        </pc:spChg>
        <pc:grpChg chg="add del">
          <ac:chgData name="Tai, Jin Yao" userId="ef137c8c-7947-4b5e-8ee8-bc4420980ff3" providerId="ADAL" clId="{95AC5395-392D-4EBB-BD91-8FC047A104AE}" dt="2023-06-24T04:19:59.114" v="548"/>
          <ac:grpSpMkLst>
            <pc:docMk/>
            <pc:sldMk cId="3309384827" sldId="276"/>
            <ac:grpSpMk id="11" creationId="{C617B5E7-82EF-4F98-88F9-C0D5A5E8239B}"/>
          </ac:grpSpMkLst>
        </pc:grpChg>
        <pc:grpChg chg="add del">
          <ac:chgData name="Tai, Jin Yao" userId="ef137c8c-7947-4b5e-8ee8-bc4420980ff3" providerId="ADAL" clId="{95AC5395-392D-4EBB-BD91-8FC047A104AE}" dt="2023-06-24T04:19:59.114" v="548"/>
          <ac:grpSpMkLst>
            <pc:docMk/>
            <pc:sldMk cId="3309384827" sldId="276"/>
            <ac:grpSpMk id="21" creationId="{3DB99B21-A649-42D2-BB86-486C2E73A089}"/>
          </ac:grpSpMkLst>
        </pc:grpChg>
        <pc:cxnChg chg="add del">
          <ac:chgData name="Tai, Jin Yao" userId="ef137c8c-7947-4b5e-8ee8-bc4420980ff3" providerId="ADAL" clId="{95AC5395-392D-4EBB-BD91-8FC047A104AE}" dt="2023-06-24T04:19:59.114" v="548"/>
          <ac:cxnSpMkLst>
            <pc:docMk/>
            <pc:sldMk cId="3309384827" sldId="276"/>
            <ac:cxnSpMk id="17" creationId="{F54A39E9-7329-429E-AA37-59887458780F}"/>
          </ac:cxnSpMkLst>
        </pc:cxnChg>
        <pc:cxnChg chg="add del">
          <ac:chgData name="Tai, Jin Yao" userId="ef137c8c-7947-4b5e-8ee8-bc4420980ff3" providerId="ADAL" clId="{95AC5395-392D-4EBB-BD91-8FC047A104AE}" dt="2023-06-24T04:19:59.114" v="548"/>
          <ac:cxnSpMkLst>
            <pc:docMk/>
            <pc:sldMk cId="3309384827" sldId="276"/>
            <ac:cxnSpMk id="27" creationId="{496D98D9-A8AD-432E-BD4E-FF80012442F0}"/>
          </ac:cxnSpMkLst>
        </pc:cxnChg>
      </pc:sldChg>
      <pc:sldChg chg="addSp delSp modSp add mod setBg delDesignElem modNotesTx">
        <pc:chgData name="Tai, Jin Yao" userId="ef137c8c-7947-4b5e-8ee8-bc4420980ff3" providerId="ADAL" clId="{95AC5395-392D-4EBB-BD91-8FC047A104AE}" dt="2023-06-24T08:49:22" v="1993" actId="1076"/>
        <pc:sldMkLst>
          <pc:docMk/>
          <pc:sldMk cId="3931986516" sldId="277"/>
        </pc:sldMkLst>
        <pc:spChg chg="mod">
          <ac:chgData name="Tai, Jin Yao" userId="ef137c8c-7947-4b5e-8ee8-bc4420980ff3" providerId="ADAL" clId="{95AC5395-392D-4EBB-BD91-8FC047A104AE}" dt="2023-06-24T08:49:22" v="1993" actId="1076"/>
          <ac:spMkLst>
            <pc:docMk/>
            <pc:sldMk cId="3931986516" sldId="277"/>
            <ac:spMk id="2" creationId="{3993776B-6DCA-E10C-1658-7A2628315FEF}"/>
          </ac:spMkLst>
        </pc:spChg>
        <pc:spChg chg="add mod">
          <ac:chgData name="Tai, Jin Yao" userId="ef137c8c-7947-4b5e-8ee8-bc4420980ff3" providerId="ADAL" clId="{95AC5395-392D-4EBB-BD91-8FC047A104AE}" dt="2023-06-24T08:35:01.356" v="1773" actId="14100"/>
          <ac:spMkLst>
            <pc:docMk/>
            <pc:sldMk cId="3931986516" sldId="277"/>
            <ac:spMk id="3" creationId="{E040AB5F-14BD-7651-0EC4-756E1B3096DF}"/>
          </ac:spMkLst>
        </pc:spChg>
        <pc:spChg chg="add mod">
          <ac:chgData name="Tai, Jin Yao" userId="ef137c8c-7947-4b5e-8ee8-bc4420980ff3" providerId="ADAL" clId="{95AC5395-392D-4EBB-BD91-8FC047A104AE}" dt="2023-06-24T08:34:57.959" v="1772" actId="14100"/>
          <ac:spMkLst>
            <pc:docMk/>
            <pc:sldMk cId="3931986516" sldId="277"/>
            <ac:spMk id="4" creationId="{B80C2E0E-1A71-D50B-5708-D7F6DE7C6B68}"/>
          </ac:spMkLst>
        </pc:spChg>
        <pc:spChg chg="ord">
          <ac:chgData name="Tai, Jin Yao" userId="ef137c8c-7947-4b5e-8ee8-bc4420980ff3" providerId="ADAL" clId="{95AC5395-392D-4EBB-BD91-8FC047A104AE}" dt="2023-06-24T08:31:12.132" v="1704" actId="26606"/>
          <ac:spMkLst>
            <pc:docMk/>
            <pc:sldMk cId="3931986516" sldId="277"/>
            <ac:spMk id="9" creationId="{02E0D532-71CA-DE8F-72B7-6C6E90CC9B4E}"/>
          </ac:spMkLst>
        </pc:spChg>
        <pc:spChg chg="del">
          <ac:chgData name="Tai, Jin Yao" userId="ef137c8c-7947-4b5e-8ee8-bc4420980ff3" providerId="ADAL" clId="{95AC5395-392D-4EBB-BD91-8FC047A104AE}" dt="2023-06-24T08:30:39.871" v="1697" actId="478"/>
          <ac:spMkLst>
            <pc:docMk/>
            <pc:sldMk cId="3931986516" sldId="277"/>
            <ac:spMk id="10" creationId="{89A63C4D-E99D-A96C-5AEB-0CBBEEAD0A97}"/>
          </ac:spMkLst>
        </pc:spChg>
        <pc:spChg chg="del">
          <ac:chgData name="Tai, Jin Yao" userId="ef137c8c-7947-4b5e-8ee8-bc4420980ff3" providerId="ADAL" clId="{95AC5395-392D-4EBB-BD91-8FC047A104AE}" dt="2023-06-24T08:30:41.662" v="1698" actId="478"/>
          <ac:spMkLst>
            <pc:docMk/>
            <pc:sldMk cId="3931986516" sldId="277"/>
            <ac:spMk id="11" creationId="{C2108846-57F1-0C27-E202-A02E6E38DF9D}"/>
          </ac:spMkLst>
        </pc:spChg>
        <pc:spChg chg="del">
          <ac:chgData name="Tai, Jin Yao" userId="ef137c8c-7947-4b5e-8ee8-bc4420980ff3" providerId="ADAL" clId="{95AC5395-392D-4EBB-BD91-8FC047A104AE}" dt="2023-06-24T08:30:47.995" v="1699" actId="478"/>
          <ac:spMkLst>
            <pc:docMk/>
            <pc:sldMk cId="3931986516" sldId="277"/>
            <ac:spMk id="12" creationId="{067A86DC-C0D8-79CB-B4D9-B277FCB6EA3D}"/>
          </ac:spMkLst>
        </pc:spChg>
        <pc:spChg chg="del">
          <ac:chgData name="Tai, Jin Yao" userId="ef137c8c-7947-4b5e-8ee8-bc4420980ff3" providerId="ADAL" clId="{95AC5395-392D-4EBB-BD91-8FC047A104AE}" dt="2023-06-24T08:30:02.557" v="1666"/>
          <ac:spMkLst>
            <pc:docMk/>
            <pc:sldMk cId="3931986516" sldId="277"/>
            <ac:spMk id="22" creationId="{1CD07172-CD61-45EB-BEE3-F644503E5C8A}"/>
          </ac:spMkLst>
        </pc:spChg>
        <pc:spChg chg="del">
          <ac:chgData name="Tai, Jin Yao" userId="ef137c8c-7947-4b5e-8ee8-bc4420980ff3" providerId="ADAL" clId="{95AC5395-392D-4EBB-BD91-8FC047A104AE}" dt="2023-06-24T08:30:02.557" v="1666"/>
          <ac:spMkLst>
            <pc:docMk/>
            <pc:sldMk cId="3931986516" sldId="277"/>
            <ac:spMk id="24" creationId="{1EADA5DB-ED12-413A-AAB5-6A8D1152E6C4}"/>
          </ac:spMkLst>
        </pc:spChg>
        <pc:spChg chg="del">
          <ac:chgData name="Tai, Jin Yao" userId="ef137c8c-7947-4b5e-8ee8-bc4420980ff3" providerId="ADAL" clId="{95AC5395-392D-4EBB-BD91-8FC047A104AE}" dt="2023-06-24T08:30:02.557" v="1666"/>
          <ac:spMkLst>
            <pc:docMk/>
            <pc:sldMk cId="3931986516" sldId="277"/>
            <ac:spMk id="26" creationId="{8BA45E5C-ACB9-49E8-B4DB-5255C2376673}"/>
          </ac:spMkLst>
        </pc:spChg>
        <pc:spChg chg="del">
          <ac:chgData name="Tai, Jin Yao" userId="ef137c8c-7947-4b5e-8ee8-bc4420980ff3" providerId="ADAL" clId="{95AC5395-392D-4EBB-BD91-8FC047A104AE}" dt="2023-06-24T08:30:02.557" v="1666"/>
          <ac:spMkLst>
            <pc:docMk/>
            <pc:sldMk cId="3931986516" sldId="277"/>
            <ac:spMk id="28" creationId="{857E618C-1D7B-4A51-90C1-6106CD8A1AE7}"/>
          </ac:spMkLst>
        </pc:spChg>
        <pc:spChg chg="add">
          <ac:chgData name="Tai, Jin Yao" userId="ef137c8c-7947-4b5e-8ee8-bc4420980ff3" providerId="ADAL" clId="{95AC5395-392D-4EBB-BD91-8FC047A104AE}" dt="2023-06-24T08:31:12.132" v="1704" actId="26606"/>
          <ac:spMkLst>
            <pc:docMk/>
            <pc:sldMk cId="3931986516" sldId="277"/>
            <ac:spMk id="3087" creationId="{9401732C-37EE-4B98-A709-9530173F3802}"/>
          </ac:spMkLst>
        </pc:spChg>
        <pc:grpChg chg="del">
          <ac:chgData name="Tai, Jin Yao" userId="ef137c8c-7947-4b5e-8ee8-bc4420980ff3" providerId="ADAL" clId="{95AC5395-392D-4EBB-BD91-8FC047A104AE}" dt="2023-06-24T08:30:02.557" v="1666"/>
          <ac:grpSpMkLst>
            <pc:docMk/>
            <pc:sldMk cId="3931986516" sldId="277"/>
            <ac:grpSpMk id="14" creationId="{749C117F-F390-437B-ADB0-57E87EFF34F5}"/>
          </ac:grpSpMkLst>
        </pc:grpChg>
        <pc:grpChg chg="add">
          <ac:chgData name="Tai, Jin Yao" userId="ef137c8c-7947-4b5e-8ee8-bc4420980ff3" providerId="ADAL" clId="{95AC5395-392D-4EBB-BD91-8FC047A104AE}" dt="2023-06-24T08:31:12.132" v="1704" actId="26606"/>
          <ac:grpSpMkLst>
            <pc:docMk/>
            <pc:sldMk cId="3931986516" sldId="277"/>
            <ac:grpSpMk id="3079" creationId="{749C117F-F390-437B-ADB0-57E87EFF34F5}"/>
          </ac:grpSpMkLst>
        </pc:grpChg>
        <pc:grpChg chg="add">
          <ac:chgData name="Tai, Jin Yao" userId="ef137c8c-7947-4b5e-8ee8-bc4420980ff3" providerId="ADAL" clId="{95AC5395-392D-4EBB-BD91-8FC047A104AE}" dt="2023-06-24T08:31:12.132" v="1704" actId="26606"/>
          <ac:grpSpMkLst>
            <pc:docMk/>
            <pc:sldMk cId="3931986516" sldId="277"/>
            <ac:grpSpMk id="3089" creationId="{654E48C8-2A00-4C54-BC9C-B18EE49E9C13}"/>
          </ac:grpSpMkLst>
        </pc:grpChg>
        <pc:picChg chg="del">
          <ac:chgData name="Tai, Jin Yao" userId="ef137c8c-7947-4b5e-8ee8-bc4420980ff3" providerId="ADAL" clId="{95AC5395-392D-4EBB-BD91-8FC047A104AE}" dt="2023-06-24T08:30:15.537" v="1693" actId="478"/>
          <ac:picMkLst>
            <pc:docMk/>
            <pc:sldMk cId="3931986516" sldId="277"/>
            <ac:picMk id="8" creationId="{F2ACBCB1-EEA8-27AE-03B3-D63FD274B3F1}"/>
          </ac:picMkLst>
        </pc:picChg>
        <pc:picChg chg="add mod">
          <ac:chgData name="Tai, Jin Yao" userId="ef137c8c-7947-4b5e-8ee8-bc4420980ff3" providerId="ADAL" clId="{95AC5395-392D-4EBB-BD91-8FC047A104AE}" dt="2023-06-24T08:31:46.733" v="1708" actId="14100"/>
          <ac:picMkLst>
            <pc:docMk/>
            <pc:sldMk cId="3931986516" sldId="277"/>
            <ac:picMk id="3074" creationId="{6781F3E5-4366-2A2F-E465-8FC6FF310DB1}"/>
          </ac:picMkLst>
        </pc:picChg>
        <pc:cxnChg chg="del">
          <ac:chgData name="Tai, Jin Yao" userId="ef137c8c-7947-4b5e-8ee8-bc4420980ff3" providerId="ADAL" clId="{95AC5395-392D-4EBB-BD91-8FC047A104AE}" dt="2023-06-24T08:30:02.557" v="1666"/>
          <ac:cxnSpMkLst>
            <pc:docMk/>
            <pc:sldMk cId="3931986516" sldId="277"/>
            <ac:cxnSpMk id="20" creationId="{20742BC3-654B-4E41-9A6A-73A42E477639}"/>
          </ac:cxnSpMkLst>
        </pc:cxnChg>
        <pc:cxnChg chg="add">
          <ac:chgData name="Tai, Jin Yao" userId="ef137c8c-7947-4b5e-8ee8-bc4420980ff3" providerId="ADAL" clId="{95AC5395-392D-4EBB-BD91-8FC047A104AE}" dt="2023-06-24T08:31:12.132" v="1704" actId="26606"/>
          <ac:cxnSpMkLst>
            <pc:docMk/>
            <pc:sldMk cId="3931986516" sldId="277"/>
            <ac:cxnSpMk id="3085" creationId="{20742BC3-654B-4E41-9A6A-73A42E477639}"/>
          </ac:cxnSpMkLst>
        </pc:cxnChg>
      </pc:sldChg>
      <pc:sldChg chg="delSp add del setBg delDesignElem">
        <pc:chgData name="Tai, Jin Yao" userId="ef137c8c-7947-4b5e-8ee8-bc4420980ff3" providerId="ADAL" clId="{95AC5395-392D-4EBB-BD91-8FC047A104AE}" dt="2023-06-24T08:30:20.675" v="1696" actId="47"/>
        <pc:sldMkLst>
          <pc:docMk/>
          <pc:sldMk cId="809525688" sldId="278"/>
        </pc:sldMkLst>
        <pc:spChg chg="del">
          <ac:chgData name="Tai, Jin Yao" userId="ef137c8c-7947-4b5e-8ee8-bc4420980ff3" providerId="ADAL" clId="{95AC5395-392D-4EBB-BD91-8FC047A104AE}" dt="2023-06-24T08:30:15.929" v="1695"/>
          <ac:spMkLst>
            <pc:docMk/>
            <pc:sldMk cId="809525688" sldId="278"/>
            <ac:spMk id="22" creationId="{1CD07172-CD61-45EB-BEE3-F644503E5C8A}"/>
          </ac:spMkLst>
        </pc:spChg>
        <pc:spChg chg="del">
          <ac:chgData name="Tai, Jin Yao" userId="ef137c8c-7947-4b5e-8ee8-bc4420980ff3" providerId="ADAL" clId="{95AC5395-392D-4EBB-BD91-8FC047A104AE}" dt="2023-06-24T08:30:15.929" v="1695"/>
          <ac:spMkLst>
            <pc:docMk/>
            <pc:sldMk cId="809525688" sldId="278"/>
            <ac:spMk id="24" creationId="{1EADA5DB-ED12-413A-AAB5-6A8D1152E6C4}"/>
          </ac:spMkLst>
        </pc:spChg>
        <pc:spChg chg="del">
          <ac:chgData name="Tai, Jin Yao" userId="ef137c8c-7947-4b5e-8ee8-bc4420980ff3" providerId="ADAL" clId="{95AC5395-392D-4EBB-BD91-8FC047A104AE}" dt="2023-06-24T08:30:15.929" v="1695"/>
          <ac:spMkLst>
            <pc:docMk/>
            <pc:sldMk cId="809525688" sldId="278"/>
            <ac:spMk id="26" creationId="{8BA45E5C-ACB9-49E8-B4DB-5255C2376673}"/>
          </ac:spMkLst>
        </pc:spChg>
        <pc:spChg chg="del">
          <ac:chgData name="Tai, Jin Yao" userId="ef137c8c-7947-4b5e-8ee8-bc4420980ff3" providerId="ADAL" clId="{95AC5395-392D-4EBB-BD91-8FC047A104AE}" dt="2023-06-24T08:30:15.929" v="1695"/>
          <ac:spMkLst>
            <pc:docMk/>
            <pc:sldMk cId="809525688" sldId="278"/>
            <ac:spMk id="28" creationId="{857E618C-1D7B-4A51-90C1-6106CD8A1AE7}"/>
          </ac:spMkLst>
        </pc:spChg>
        <pc:grpChg chg="del">
          <ac:chgData name="Tai, Jin Yao" userId="ef137c8c-7947-4b5e-8ee8-bc4420980ff3" providerId="ADAL" clId="{95AC5395-392D-4EBB-BD91-8FC047A104AE}" dt="2023-06-24T08:30:15.929" v="1695"/>
          <ac:grpSpMkLst>
            <pc:docMk/>
            <pc:sldMk cId="809525688" sldId="278"/>
            <ac:grpSpMk id="14" creationId="{749C117F-F390-437B-ADB0-57E87EFF34F5}"/>
          </ac:grpSpMkLst>
        </pc:grpChg>
        <pc:cxnChg chg="del">
          <ac:chgData name="Tai, Jin Yao" userId="ef137c8c-7947-4b5e-8ee8-bc4420980ff3" providerId="ADAL" clId="{95AC5395-392D-4EBB-BD91-8FC047A104AE}" dt="2023-06-24T08:30:15.929" v="1695"/>
          <ac:cxnSpMkLst>
            <pc:docMk/>
            <pc:sldMk cId="809525688" sldId="278"/>
            <ac:cxnSpMk id="20" creationId="{20742BC3-654B-4E41-9A6A-73A42E477639}"/>
          </ac:cxnSpMkLst>
        </pc:cxnChg>
      </pc:sldChg>
    </pc:docChg>
  </pc:docChgLst>
  <pc:docChgLst>
    <pc:chgData name="Rachman, Arif" userId="S::arachman6@gatech.edu::7cc56e9b-a014-432b-9c07-1220471d3b85" providerId="AD" clId="Web-{9B12DEE2-0B50-FDB7-9F75-6C87D971531B}"/>
    <pc:docChg chg="modSld">
      <pc:chgData name="Rachman, Arif" userId="S::arachman6@gatech.edu::7cc56e9b-a014-432b-9c07-1220471d3b85" providerId="AD" clId="Web-{9B12DEE2-0B50-FDB7-9F75-6C87D971531B}" dt="2023-07-22T14:24:46.355" v="315"/>
      <pc:docMkLst>
        <pc:docMk/>
      </pc:docMkLst>
      <pc:sldChg chg="modSp">
        <pc:chgData name="Rachman, Arif" userId="S::arachman6@gatech.edu::7cc56e9b-a014-432b-9c07-1220471d3b85" providerId="AD" clId="Web-{9B12DEE2-0B50-FDB7-9F75-6C87D971531B}" dt="2023-07-22T13:07:29.932" v="8" actId="20577"/>
        <pc:sldMkLst>
          <pc:docMk/>
          <pc:sldMk cId="2290929103" sldId="256"/>
        </pc:sldMkLst>
        <pc:spChg chg="mod">
          <ac:chgData name="Rachman, Arif" userId="S::arachman6@gatech.edu::7cc56e9b-a014-432b-9c07-1220471d3b85" providerId="AD" clId="Web-{9B12DEE2-0B50-FDB7-9F75-6C87D971531B}" dt="2023-07-22T13:07:29.932" v="8" actId="20577"/>
          <ac:spMkLst>
            <pc:docMk/>
            <pc:sldMk cId="2290929103" sldId="256"/>
            <ac:spMk id="3" creationId="{1F3C21A0-4B90-F87E-76BE-F88A2F18D695}"/>
          </ac:spMkLst>
        </pc:spChg>
      </pc:sldChg>
      <pc:sldChg chg="modNotes">
        <pc:chgData name="Rachman, Arif" userId="S::arachman6@gatech.edu::7cc56e9b-a014-432b-9c07-1220471d3b85" providerId="AD" clId="Web-{9B12DEE2-0B50-FDB7-9F75-6C87D971531B}" dt="2023-07-22T14:09:20.430" v="290"/>
        <pc:sldMkLst>
          <pc:docMk/>
          <pc:sldMk cId="3827411095" sldId="274"/>
        </pc:sldMkLst>
      </pc:sldChg>
      <pc:sldChg chg="modNotes">
        <pc:chgData name="Rachman, Arif" userId="S::arachman6@gatech.edu::7cc56e9b-a014-432b-9c07-1220471d3b85" providerId="AD" clId="Web-{9B12DEE2-0B50-FDB7-9F75-6C87D971531B}" dt="2023-07-22T14:16:09.782" v="298"/>
        <pc:sldMkLst>
          <pc:docMk/>
          <pc:sldMk cId="885124481" sldId="289"/>
        </pc:sldMkLst>
      </pc:sldChg>
      <pc:sldChg chg="modNotes">
        <pc:chgData name="Rachman, Arif" userId="S::arachman6@gatech.edu::7cc56e9b-a014-432b-9c07-1220471d3b85" providerId="AD" clId="Web-{9B12DEE2-0B50-FDB7-9F75-6C87D971531B}" dt="2023-07-22T14:24:22.042" v="307"/>
        <pc:sldMkLst>
          <pc:docMk/>
          <pc:sldMk cId="2760375505" sldId="290"/>
        </pc:sldMkLst>
      </pc:sldChg>
      <pc:sldChg chg="modNotes">
        <pc:chgData name="Rachman, Arif" userId="S::arachman6@gatech.edu::7cc56e9b-a014-432b-9c07-1220471d3b85" providerId="AD" clId="Web-{9B12DEE2-0B50-FDB7-9F75-6C87D971531B}" dt="2023-07-22T14:24:46.355" v="315"/>
        <pc:sldMkLst>
          <pc:docMk/>
          <pc:sldMk cId="2292325362" sldId="293"/>
        </pc:sldMkLst>
      </pc:sldChg>
      <pc:sldChg chg="mod modShow">
        <pc:chgData name="Rachman, Arif" userId="S::arachman6@gatech.edu::7cc56e9b-a014-432b-9c07-1220471d3b85" providerId="AD" clId="Web-{9B12DEE2-0B50-FDB7-9F75-6C87D971531B}" dt="2023-07-22T13:17:32.335" v="9"/>
        <pc:sldMkLst>
          <pc:docMk/>
          <pc:sldMk cId="3289500257" sldId="312"/>
        </pc:sldMkLst>
      </pc:sldChg>
    </pc:docChg>
  </pc:docChgLst>
  <pc:docChgLst>
    <pc:chgData name="Rachman, Arif" userId="S::arachman6@gatech.edu::7cc56e9b-a014-432b-9c07-1220471d3b85" providerId="AD" clId="Web-{F17DC59C-084A-FBEB-8A9D-1BC40777F3B0}"/>
    <pc:docChg chg="modSld">
      <pc:chgData name="Rachman, Arif" userId="S::arachman6@gatech.edu::7cc56e9b-a014-432b-9c07-1220471d3b85" providerId="AD" clId="Web-{F17DC59C-084A-FBEB-8A9D-1BC40777F3B0}" dt="2023-06-24T23:18:35.954" v="204" actId="14100"/>
      <pc:docMkLst>
        <pc:docMk/>
      </pc:docMkLst>
      <pc:sldChg chg="addSp delSp modSp">
        <pc:chgData name="Rachman, Arif" userId="S::arachman6@gatech.edu::7cc56e9b-a014-432b-9c07-1220471d3b85" providerId="AD" clId="Web-{F17DC59C-084A-FBEB-8A9D-1BC40777F3B0}" dt="2023-06-24T23:18:35.954" v="204" actId="14100"/>
        <pc:sldMkLst>
          <pc:docMk/>
          <pc:sldMk cId="1677624271" sldId="278"/>
        </pc:sldMkLst>
        <pc:spChg chg="add mod">
          <ac:chgData name="Rachman, Arif" userId="S::arachman6@gatech.edu::7cc56e9b-a014-432b-9c07-1220471d3b85" providerId="AD" clId="Web-{F17DC59C-084A-FBEB-8A9D-1BC40777F3B0}" dt="2023-06-24T23:17:21.810" v="189" actId="20577"/>
          <ac:spMkLst>
            <pc:docMk/>
            <pc:sldMk cId="1677624271" sldId="278"/>
            <ac:spMk id="4" creationId="{AB411F2F-CC3D-6901-BAA2-8B4905129A37}"/>
          </ac:spMkLst>
        </pc:spChg>
        <pc:spChg chg="add mod">
          <ac:chgData name="Rachman, Arif" userId="S::arachman6@gatech.edu::7cc56e9b-a014-432b-9c07-1220471d3b85" providerId="AD" clId="Web-{F17DC59C-084A-FBEB-8A9D-1BC40777F3B0}" dt="2023-06-24T23:18:35.954" v="204" actId="14100"/>
          <ac:spMkLst>
            <pc:docMk/>
            <pc:sldMk cId="1677624271" sldId="278"/>
            <ac:spMk id="7" creationId="{D47DF772-6983-1C4C-544D-B50390A54ED2}"/>
          </ac:spMkLst>
        </pc:spChg>
        <pc:picChg chg="add del mod">
          <ac:chgData name="Rachman, Arif" userId="S::arachman6@gatech.edu::7cc56e9b-a014-432b-9c07-1220471d3b85" providerId="AD" clId="Web-{F17DC59C-084A-FBEB-8A9D-1BC40777F3B0}" dt="2023-06-24T23:02:39.084" v="16"/>
          <ac:picMkLst>
            <pc:docMk/>
            <pc:sldMk cId="1677624271" sldId="278"/>
            <ac:picMk id="3" creationId="{FA775FCE-2452-0BDF-0F19-267F910D9331}"/>
          </ac:picMkLst>
        </pc:picChg>
        <pc:picChg chg="add del mod">
          <ac:chgData name="Rachman, Arif" userId="S::arachman6@gatech.edu::7cc56e9b-a014-432b-9c07-1220471d3b85" providerId="AD" clId="Web-{F17DC59C-084A-FBEB-8A9D-1BC40777F3B0}" dt="2023-06-24T23:15:53.697" v="177"/>
          <ac:picMkLst>
            <pc:docMk/>
            <pc:sldMk cId="1677624271" sldId="278"/>
            <ac:picMk id="6" creationId="{8FA6799F-E41E-52C0-997F-0AC738045843}"/>
          </ac:picMkLst>
        </pc:picChg>
        <pc:picChg chg="add mod">
          <ac:chgData name="Rachman, Arif" userId="S::arachman6@gatech.edu::7cc56e9b-a014-432b-9c07-1220471d3b85" providerId="AD" clId="Web-{F17DC59C-084A-FBEB-8A9D-1BC40777F3B0}" dt="2023-06-24T23:16:01.838" v="180" actId="14100"/>
          <ac:picMkLst>
            <pc:docMk/>
            <pc:sldMk cId="1677624271" sldId="278"/>
            <ac:picMk id="8" creationId="{BDEE8570-3681-923D-74D8-B71BF32537B7}"/>
          </ac:picMkLst>
        </pc:picChg>
      </pc:sldChg>
    </pc:docChg>
  </pc:docChgLst>
  <pc:docChgLst>
    <pc:chgData name="Rachman, Arif" userId="S::arachman6@gatech.edu::7cc56e9b-a014-432b-9c07-1220471d3b85" providerId="AD" clId="Web-{CDA66381-D74C-4EF2-8321-114483EAA30C}"/>
    <pc:docChg chg="addSld delSld modSld">
      <pc:chgData name="Rachman, Arif" userId="S::arachman6@gatech.edu::7cc56e9b-a014-432b-9c07-1220471d3b85" providerId="AD" clId="Web-{CDA66381-D74C-4EF2-8321-114483EAA30C}" dt="2023-07-15T07:08:33.921" v="344" actId="14100"/>
      <pc:docMkLst>
        <pc:docMk/>
      </pc:docMkLst>
      <pc:sldChg chg="del">
        <pc:chgData name="Rachman, Arif" userId="S::arachman6@gatech.edu::7cc56e9b-a014-432b-9c07-1220471d3b85" providerId="AD" clId="Web-{CDA66381-D74C-4EF2-8321-114483EAA30C}" dt="2023-07-14T21:46:13.307" v="0"/>
        <pc:sldMkLst>
          <pc:docMk/>
          <pc:sldMk cId="993649948" sldId="281"/>
        </pc:sldMkLst>
      </pc:sldChg>
      <pc:sldChg chg="addSp delSp modSp delAnim">
        <pc:chgData name="Rachman, Arif" userId="S::arachman6@gatech.edu::7cc56e9b-a014-432b-9c07-1220471d3b85" providerId="AD" clId="Web-{CDA66381-D74C-4EF2-8321-114483EAA30C}" dt="2023-07-14T23:52:58.136" v="302"/>
        <pc:sldMkLst>
          <pc:docMk/>
          <pc:sldMk cId="2628655167" sldId="283"/>
        </pc:sldMkLst>
        <pc:spChg chg="add mod">
          <ac:chgData name="Rachman, Arif" userId="S::arachman6@gatech.edu::7cc56e9b-a014-432b-9c07-1220471d3b85" providerId="AD" clId="Web-{CDA66381-D74C-4EF2-8321-114483EAA30C}" dt="2023-07-14T23:52:58.136" v="302"/>
          <ac:spMkLst>
            <pc:docMk/>
            <pc:sldMk cId="2628655167" sldId="283"/>
            <ac:spMk id="4" creationId="{B256F567-3C38-A488-8352-410EE9E293A0}"/>
          </ac:spMkLst>
        </pc:spChg>
        <pc:spChg chg="add mod">
          <ac:chgData name="Rachman, Arif" userId="S::arachman6@gatech.edu::7cc56e9b-a014-432b-9c07-1220471d3b85" providerId="AD" clId="Web-{CDA66381-D74C-4EF2-8321-114483EAA30C}" dt="2023-07-14T23:47:11.603" v="292" actId="14100"/>
          <ac:spMkLst>
            <pc:docMk/>
            <pc:sldMk cId="2628655167" sldId="283"/>
            <ac:spMk id="9" creationId="{EFBED241-C83B-486A-DAC3-67F53E08DF76}"/>
          </ac:spMkLst>
        </pc:spChg>
        <pc:spChg chg="add mod">
          <ac:chgData name="Rachman, Arif" userId="S::arachman6@gatech.edu::7cc56e9b-a014-432b-9c07-1220471d3b85" providerId="AD" clId="Web-{CDA66381-D74C-4EF2-8321-114483EAA30C}" dt="2023-07-14T23:52:49.073" v="301"/>
          <ac:spMkLst>
            <pc:docMk/>
            <pc:sldMk cId="2628655167" sldId="283"/>
            <ac:spMk id="10" creationId="{A1191F6D-FCE1-3588-FC33-9533B998EC9F}"/>
          </ac:spMkLst>
        </pc:spChg>
        <pc:spChg chg="add mod">
          <ac:chgData name="Rachman, Arif" userId="S::arachman6@gatech.edu::7cc56e9b-a014-432b-9c07-1220471d3b85" providerId="AD" clId="Web-{CDA66381-D74C-4EF2-8321-114483EAA30C}" dt="2023-07-14T23:52:33.208" v="299"/>
          <ac:spMkLst>
            <pc:docMk/>
            <pc:sldMk cId="2628655167" sldId="283"/>
            <ac:spMk id="13" creationId="{D687C88C-A103-FA7D-554C-681E6576A5B1}"/>
          </ac:spMkLst>
        </pc:spChg>
        <pc:picChg chg="del mod">
          <ac:chgData name="Rachman, Arif" userId="S::arachman6@gatech.edu::7cc56e9b-a014-432b-9c07-1220471d3b85" providerId="AD" clId="Web-{CDA66381-D74C-4EF2-8321-114483EAA30C}" dt="2023-07-14T23:17:26.091" v="108"/>
          <ac:picMkLst>
            <pc:docMk/>
            <pc:sldMk cId="2628655167" sldId="283"/>
            <ac:picMk id="14" creationId="{C8F72A0D-C564-42A2-4DB8-B928A689049E}"/>
          </ac:picMkLst>
        </pc:picChg>
      </pc:sldChg>
      <pc:sldChg chg="addSp delSp modSp new addAnim delAnim modAnim">
        <pc:chgData name="Rachman, Arif" userId="S::arachman6@gatech.edu::7cc56e9b-a014-432b-9c07-1220471d3b85" providerId="AD" clId="Web-{CDA66381-D74C-4EF2-8321-114483EAA30C}" dt="2023-07-15T04:22:02.366" v="336" actId="14100"/>
        <pc:sldMkLst>
          <pc:docMk/>
          <pc:sldMk cId="4025429496" sldId="284"/>
        </pc:sldMkLst>
        <pc:spChg chg="mod">
          <ac:chgData name="Rachman, Arif" userId="S::arachman6@gatech.edu::7cc56e9b-a014-432b-9c07-1220471d3b85" providerId="AD" clId="Web-{CDA66381-D74C-4EF2-8321-114483EAA30C}" dt="2023-07-14T22:11:58.173" v="9" actId="20577"/>
          <ac:spMkLst>
            <pc:docMk/>
            <pc:sldMk cId="4025429496" sldId="284"/>
            <ac:spMk id="2" creationId="{3AE8B2E7-EA1E-11B4-D7C7-190AE8ED79B5}"/>
          </ac:spMkLst>
        </pc:spChg>
        <pc:spChg chg="del">
          <ac:chgData name="Rachman, Arif" userId="S::arachman6@gatech.edu::7cc56e9b-a014-432b-9c07-1220471d3b85" providerId="AD" clId="Web-{CDA66381-D74C-4EF2-8321-114483EAA30C}" dt="2023-07-14T22:20:37.125" v="10"/>
          <ac:spMkLst>
            <pc:docMk/>
            <pc:sldMk cId="4025429496" sldId="284"/>
            <ac:spMk id="3" creationId="{83740F74-EA57-6223-159C-C1BD7FDDFB32}"/>
          </ac:spMkLst>
        </pc:spChg>
        <pc:spChg chg="add del mod">
          <ac:chgData name="Rachman, Arif" userId="S::arachman6@gatech.edu::7cc56e9b-a014-432b-9c07-1220471d3b85" providerId="AD" clId="Web-{CDA66381-D74C-4EF2-8321-114483EAA30C}" dt="2023-07-15T04:20:28.598" v="306"/>
          <ac:spMkLst>
            <pc:docMk/>
            <pc:sldMk cId="4025429496" sldId="284"/>
            <ac:spMk id="5" creationId="{7C1B8CF1-38FF-2D71-81BA-81AEF8EC35AC}"/>
          </ac:spMkLst>
        </pc:spChg>
        <pc:spChg chg="add del mod">
          <ac:chgData name="Rachman, Arif" userId="S::arachman6@gatech.edu::7cc56e9b-a014-432b-9c07-1220471d3b85" providerId="AD" clId="Web-{CDA66381-D74C-4EF2-8321-114483EAA30C}" dt="2023-07-14T22:20:52.906" v="12"/>
          <ac:spMkLst>
            <pc:docMk/>
            <pc:sldMk cId="4025429496" sldId="284"/>
            <ac:spMk id="6" creationId="{EB8A13E2-C97F-4500-666E-85131F209D7D}"/>
          </ac:spMkLst>
        </pc:spChg>
        <pc:spChg chg="add mod">
          <ac:chgData name="Rachman, Arif" userId="S::arachman6@gatech.edu::7cc56e9b-a014-432b-9c07-1220471d3b85" providerId="AD" clId="Web-{CDA66381-D74C-4EF2-8321-114483EAA30C}" dt="2023-07-15T04:21:07.693" v="314"/>
          <ac:spMkLst>
            <pc:docMk/>
            <pc:sldMk cId="4025429496" sldId="284"/>
            <ac:spMk id="6" creationId="{F52C9C31-4157-6058-DB21-43FD33362CEB}"/>
          </ac:spMkLst>
        </pc:spChg>
        <pc:spChg chg="add del mod">
          <ac:chgData name="Rachman, Arif" userId="S::arachman6@gatech.edu::7cc56e9b-a014-432b-9c07-1220471d3b85" providerId="AD" clId="Web-{CDA66381-D74C-4EF2-8321-114483EAA30C}" dt="2023-07-15T04:20:22.566" v="304"/>
          <ac:spMkLst>
            <pc:docMk/>
            <pc:sldMk cId="4025429496" sldId="284"/>
            <ac:spMk id="8" creationId="{27C23216-94BE-2D5E-8605-FBD9D85B8414}"/>
          </ac:spMkLst>
        </pc:spChg>
        <pc:spChg chg="add mod topLvl">
          <ac:chgData name="Rachman, Arif" userId="S::arachman6@gatech.edu::7cc56e9b-a014-432b-9c07-1220471d3b85" providerId="AD" clId="Web-{CDA66381-D74C-4EF2-8321-114483EAA30C}" dt="2023-07-14T23:11:26.422" v="73"/>
          <ac:spMkLst>
            <pc:docMk/>
            <pc:sldMk cId="4025429496" sldId="284"/>
            <ac:spMk id="9" creationId="{1A0C37E6-8E81-83F9-7A72-4B6A73E2412D}"/>
          </ac:spMkLst>
        </pc:spChg>
        <pc:spChg chg="add del">
          <ac:chgData name="Rachman, Arif" userId="S::arachman6@gatech.edu::7cc56e9b-a014-432b-9c07-1220471d3b85" providerId="AD" clId="Web-{CDA66381-D74C-4EF2-8321-114483EAA30C}" dt="2023-07-15T04:21:16.771" v="316"/>
          <ac:spMkLst>
            <pc:docMk/>
            <pc:sldMk cId="4025429496" sldId="284"/>
            <ac:spMk id="11" creationId="{09FEDC2E-DF97-67D1-6245-AA2CBB35D88A}"/>
          </ac:spMkLst>
        </pc:spChg>
        <pc:spChg chg="add del mod topLvl">
          <ac:chgData name="Rachman, Arif" userId="S::arachman6@gatech.edu::7cc56e9b-a014-432b-9c07-1220471d3b85" providerId="AD" clId="Web-{CDA66381-D74C-4EF2-8321-114483EAA30C}" dt="2023-07-14T23:11:30.156" v="74"/>
          <ac:spMkLst>
            <pc:docMk/>
            <pc:sldMk cId="4025429496" sldId="284"/>
            <ac:spMk id="11" creationId="{C6849A3F-B2F7-44D1-4232-59DDDDF2CAA8}"/>
          </ac:spMkLst>
        </pc:spChg>
        <pc:spChg chg="add mod">
          <ac:chgData name="Rachman, Arif" userId="S::arachman6@gatech.edu::7cc56e9b-a014-432b-9c07-1220471d3b85" providerId="AD" clId="Web-{CDA66381-D74C-4EF2-8321-114483EAA30C}" dt="2023-07-15T04:21:41.319" v="326" actId="20577"/>
          <ac:spMkLst>
            <pc:docMk/>
            <pc:sldMk cId="4025429496" sldId="284"/>
            <ac:spMk id="12" creationId="{D8845505-04E5-4CB3-62DE-4233333C9A34}"/>
          </ac:spMkLst>
        </pc:spChg>
        <pc:spChg chg="add del mod">
          <ac:chgData name="Rachman, Arif" userId="S::arachman6@gatech.edu::7cc56e9b-a014-432b-9c07-1220471d3b85" providerId="AD" clId="Web-{CDA66381-D74C-4EF2-8321-114483EAA30C}" dt="2023-07-15T04:20:25.691" v="305"/>
          <ac:spMkLst>
            <pc:docMk/>
            <pc:sldMk cId="4025429496" sldId="284"/>
            <ac:spMk id="13" creationId="{EC8C70BF-1599-A655-6B00-9C0C3FA173E4}"/>
          </ac:spMkLst>
        </pc:spChg>
        <pc:spChg chg="add mod">
          <ac:chgData name="Rachman, Arif" userId="S::arachman6@gatech.edu::7cc56e9b-a014-432b-9c07-1220471d3b85" providerId="AD" clId="Web-{CDA66381-D74C-4EF2-8321-114483EAA30C}" dt="2023-07-14T22:24:00.880" v="37" actId="14100"/>
          <ac:spMkLst>
            <pc:docMk/>
            <pc:sldMk cId="4025429496" sldId="284"/>
            <ac:spMk id="14" creationId="{5F4CC871-02BF-4389-DB18-A530E24A9BA6}"/>
          </ac:spMkLst>
        </pc:spChg>
        <pc:spChg chg="add mod">
          <ac:chgData name="Rachman, Arif" userId="S::arachman6@gatech.edu::7cc56e9b-a014-432b-9c07-1220471d3b85" providerId="AD" clId="Web-{CDA66381-D74C-4EF2-8321-114483EAA30C}" dt="2023-07-15T04:22:02.366" v="336" actId="14100"/>
          <ac:spMkLst>
            <pc:docMk/>
            <pc:sldMk cId="4025429496" sldId="284"/>
            <ac:spMk id="15" creationId="{A5607D8F-2A9A-A65F-5F85-46F8F6BBFD6D}"/>
          </ac:spMkLst>
        </pc:spChg>
        <pc:spChg chg="add mod">
          <ac:chgData name="Rachman, Arif" userId="S::arachman6@gatech.edu::7cc56e9b-a014-432b-9c07-1220471d3b85" providerId="AD" clId="Web-{CDA66381-D74C-4EF2-8321-114483EAA30C}" dt="2023-07-14T23:14:51.570" v="89" actId="14100"/>
          <ac:spMkLst>
            <pc:docMk/>
            <pc:sldMk cId="4025429496" sldId="284"/>
            <ac:spMk id="16" creationId="{E2AA096F-3ADA-D699-7D84-6FD3CC9549F0}"/>
          </ac:spMkLst>
        </pc:spChg>
        <pc:spChg chg="add mod">
          <ac:chgData name="Rachman, Arif" userId="S::arachman6@gatech.edu::7cc56e9b-a014-432b-9c07-1220471d3b85" providerId="AD" clId="Web-{CDA66381-D74C-4EF2-8321-114483EAA30C}" dt="2023-07-14T22:24:25.084" v="43" actId="14100"/>
          <ac:spMkLst>
            <pc:docMk/>
            <pc:sldMk cId="4025429496" sldId="284"/>
            <ac:spMk id="18" creationId="{6EC6B093-ACEE-9CFB-4E59-179B50B4BC14}"/>
          </ac:spMkLst>
        </pc:spChg>
        <pc:grpChg chg="add del">
          <ac:chgData name="Rachman, Arif" userId="S::arachman6@gatech.edu::7cc56e9b-a014-432b-9c07-1220471d3b85" providerId="AD" clId="Web-{CDA66381-D74C-4EF2-8321-114483EAA30C}" dt="2023-07-14T23:11:26.422" v="73"/>
          <ac:grpSpMkLst>
            <pc:docMk/>
            <pc:sldMk cId="4025429496" sldId="284"/>
            <ac:grpSpMk id="3" creationId="{5DAC3B07-E840-2403-3A11-F554358C1746}"/>
          </ac:grpSpMkLst>
        </pc:grpChg>
        <pc:grpChg chg="add mod">
          <ac:chgData name="Rachman, Arif" userId="S::arachman6@gatech.edu::7cc56e9b-a014-432b-9c07-1220471d3b85" providerId="AD" clId="Web-{CDA66381-D74C-4EF2-8321-114483EAA30C}" dt="2023-07-15T04:20:54.036" v="312" actId="1076"/>
          <ac:grpSpMkLst>
            <pc:docMk/>
            <pc:sldMk cId="4025429496" sldId="284"/>
            <ac:grpSpMk id="4" creationId="{AAAC078D-CCA3-A6D8-9518-0BC261EBD8D2}"/>
          </ac:grpSpMkLst>
        </pc:grpChg>
        <pc:grpChg chg="add del mod">
          <ac:chgData name="Rachman, Arif" userId="S::arachman6@gatech.edu::7cc56e9b-a014-432b-9c07-1220471d3b85" providerId="AD" clId="Web-{CDA66381-D74C-4EF2-8321-114483EAA30C}" dt="2023-07-14T23:09:32.574" v="67"/>
          <ac:grpSpMkLst>
            <pc:docMk/>
            <pc:sldMk cId="4025429496" sldId="284"/>
            <ac:grpSpMk id="12" creationId="{D3EA3333-038D-6BDF-3F30-7D1E51948AF4}"/>
          </ac:grpSpMkLst>
        </pc:grpChg>
        <pc:grpChg chg="add mod">
          <ac:chgData name="Rachman, Arif" userId="S::arachman6@gatech.edu::7cc56e9b-a014-432b-9c07-1220471d3b85" providerId="AD" clId="Web-{CDA66381-D74C-4EF2-8321-114483EAA30C}" dt="2023-07-14T23:11:43.813" v="76" actId="14100"/>
          <ac:grpSpMkLst>
            <pc:docMk/>
            <pc:sldMk cId="4025429496" sldId="284"/>
            <ac:grpSpMk id="19" creationId="{B6FD19F9-85A0-2BFC-5ABB-8B664809A9D0}"/>
          </ac:grpSpMkLst>
        </pc:grpChg>
        <pc:picChg chg="add del mod ord">
          <ac:chgData name="Rachman, Arif" userId="S::arachman6@gatech.edu::7cc56e9b-a014-432b-9c07-1220471d3b85" providerId="AD" clId="Web-{CDA66381-D74C-4EF2-8321-114483EAA30C}" dt="2023-07-14T22:20:50.828" v="11"/>
          <ac:picMkLst>
            <pc:docMk/>
            <pc:sldMk cId="4025429496" sldId="284"/>
            <ac:picMk id="4" creationId="{3E930115-CA49-3704-CA51-3EF73C20F4F5}"/>
          </ac:picMkLst>
        </pc:picChg>
        <pc:picChg chg="add mod ord">
          <ac:chgData name="Rachman, Arif" userId="S::arachman6@gatech.edu::7cc56e9b-a014-432b-9c07-1220471d3b85" providerId="AD" clId="Web-{CDA66381-D74C-4EF2-8321-114483EAA30C}" dt="2023-07-15T04:20:54.036" v="311" actId="1076"/>
          <ac:picMkLst>
            <pc:docMk/>
            <pc:sldMk cId="4025429496" sldId="284"/>
            <ac:picMk id="7" creationId="{EA9AEB5C-5C99-8139-73FE-6013534DC0F8}"/>
          </ac:picMkLst>
        </pc:picChg>
        <pc:picChg chg="add del mod">
          <ac:chgData name="Rachman, Arif" userId="S::arachman6@gatech.edu::7cc56e9b-a014-432b-9c07-1220471d3b85" providerId="AD" clId="Web-{CDA66381-D74C-4EF2-8321-114483EAA30C}" dt="2023-07-15T04:20:20.004" v="303"/>
          <ac:picMkLst>
            <pc:docMk/>
            <pc:sldMk cId="4025429496" sldId="284"/>
            <ac:picMk id="20" creationId="{043811B7-0890-6116-3D42-3B1319540D72}"/>
          </ac:picMkLst>
        </pc:picChg>
      </pc:sldChg>
      <pc:sldChg chg="addSp delSp modSp new del">
        <pc:chgData name="Rachman, Arif" userId="S::arachman6@gatech.edu::7cc56e9b-a014-432b-9c07-1220471d3b85" providerId="AD" clId="Web-{CDA66381-D74C-4EF2-8321-114483EAA30C}" dt="2023-07-14T23:41:30.794" v="259"/>
        <pc:sldMkLst>
          <pc:docMk/>
          <pc:sldMk cId="940334457" sldId="285"/>
        </pc:sldMkLst>
        <pc:spChg chg="mod">
          <ac:chgData name="Rachman, Arif" userId="S::arachman6@gatech.edu::7cc56e9b-a014-432b-9c07-1220471d3b85" providerId="AD" clId="Web-{CDA66381-D74C-4EF2-8321-114483EAA30C}" dt="2023-07-14T22:27:15.229" v="59" actId="20577"/>
          <ac:spMkLst>
            <pc:docMk/>
            <pc:sldMk cId="940334457" sldId="285"/>
            <ac:spMk id="2" creationId="{13C99A4C-52D0-F7A1-4B0A-81689B5ACFC2}"/>
          </ac:spMkLst>
        </pc:spChg>
        <pc:spChg chg="del">
          <ac:chgData name="Rachman, Arif" userId="S::arachman6@gatech.edu::7cc56e9b-a014-432b-9c07-1220471d3b85" providerId="AD" clId="Web-{CDA66381-D74C-4EF2-8321-114483EAA30C}" dt="2023-07-14T23:18:13.108" v="112"/>
          <ac:spMkLst>
            <pc:docMk/>
            <pc:sldMk cId="940334457" sldId="285"/>
            <ac:spMk id="3" creationId="{3AB5E02E-16BB-92B9-73FB-B486C56C315A}"/>
          </ac:spMkLst>
        </pc:spChg>
        <pc:spChg chg="add mod">
          <ac:chgData name="Rachman, Arif" userId="S::arachman6@gatech.edu::7cc56e9b-a014-432b-9c07-1220471d3b85" providerId="AD" clId="Web-{CDA66381-D74C-4EF2-8321-114483EAA30C}" dt="2023-07-14T23:24:34.626" v="120" actId="1076"/>
          <ac:spMkLst>
            <pc:docMk/>
            <pc:sldMk cId="940334457" sldId="285"/>
            <ac:spMk id="6" creationId="{89FDD370-B22F-4B1B-45FB-774E90B2A0E2}"/>
          </ac:spMkLst>
        </pc:spChg>
        <pc:spChg chg="add del">
          <ac:chgData name="Rachman, Arif" userId="S::arachman6@gatech.edu::7cc56e9b-a014-432b-9c07-1220471d3b85" providerId="AD" clId="Web-{CDA66381-D74C-4EF2-8321-114483EAA30C}" dt="2023-07-14T23:24:48.689" v="122"/>
          <ac:spMkLst>
            <pc:docMk/>
            <pc:sldMk cId="940334457" sldId="285"/>
            <ac:spMk id="8" creationId="{08C5F2A1-CE88-22E6-9ACF-7FDB87DE7215}"/>
          </ac:spMkLst>
        </pc:spChg>
        <pc:spChg chg="add mod">
          <ac:chgData name="Rachman, Arif" userId="S::arachman6@gatech.edu::7cc56e9b-a014-432b-9c07-1220471d3b85" providerId="AD" clId="Web-{CDA66381-D74C-4EF2-8321-114483EAA30C}" dt="2023-07-14T23:27:03.975" v="131" actId="14100"/>
          <ac:spMkLst>
            <pc:docMk/>
            <pc:sldMk cId="940334457" sldId="285"/>
            <ac:spMk id="9" creationId="{E69EE95D-E507-4DF2-42EE-DA2F8A096C32}"/>
          </ac:spMkLst>
        </pc:spChg>
        <pc:spChg chg="add mod">
          <ac:chgData name="Rachman, Arif" userId="S::arachman6@gatech.edu::7cc56e9b-a014-432b-9c07-1220471d3b85" providerId="AD" clId="Web-{CDA66381-D74C-4EF2-8321-114483EAA30C}" dt="2023-07-14T23:25:33.331" v="130"/>
          <ac:spMkLst>
            <pc:docMk/>
            <pc:sldMk cId="940334457" sldId="285"/>
            <ac:spMk id="10" creationId="{A5C35EB5-0B8B-73B7-BF23-6E8398F51A88}"/>
          </ac:spMkLst>
        </pc:spChg>
        <pc:picChg chg="add mod ord">
          <ac:chgData name="Rachman, Arif" userId="S::arachman6@gatech.edu::7cc56e9b-a014-432b-9c07-1220471d3b85" providerId="AD" clId="Web-{CDA66381-D74C-4EF2-8321-114483EAA30C}" dt="2023-07-14T23:24:34.626" v="119" actId="1076"/>
          <ac:picMkLst>
            <pc:docMk/>
            <pc:sldMk cId="940334457" sldId="285"/>
            <ac:picMk id="4" creationId="{632BEBDA-9995-4616-2C41-0FD03DAD4CF1}"/>
          </ac:picMkLst>
        </pc:picChg>
        <pc:picChg chg="add mod">
          <ac:chgData name="Rachman, Arif" userId="S::arachman6@gatech.edu::7cc56e9b-a014-432b-9c07-1220471d3b85" providerId="AD" clId="Web-{CDA66381-D74C-4EF2-8321-114483EAA30C}" dt="2023-07-14T23:28:18.071" v="133" actId="1076"/>
          <ac:picMkLst>
            <pc:docMk/>
            <pc:sldMk cId="940334457" sldId="285"/>
            <ac:picMk id="11" creationId="{DCC1969A-A10F-CD9C-1E6B-F420C76FA90F}"/>
          </ac:picMkLst>
        </pc:picChg>
      </pc:sldChg>
      <pc:sldChg chg="addSp delSp modSp new mod modShow">
        <pc:chgData name="Rachman, Arif" userId="S::arachman6@gatech.edu::7cc56e9b-a014-432b-9c07-1220471d3b85" providerId="AD" clId="Web-{CDA66381-D74C-4EF2-8321-114483EAA30C}" dt="2023-07-14T23:17:36.232" v="111"/>
        <pc:sldMkLst>
          <pc:docMk/>
          <pc:sldMk cId="3104924333" sldId="286"/>
        </pc:sldMkLst>
        <pc:spChg chg="del">
          <ac:chgData name="Rachman, Arif" userId="S::arachman6@gatech.edu::7cc56e9b-a014-432b-9c07-1220471d3b85" providerId="AD" clId="Web-{CDA66381-D74C-4EF2-8321-114483EAA30C}" dt="2023-07-14T23:17:32.185" v="110"/>
          <ac:spMkLst>
            <pc:docMk/>
            <pc:sldMk cId="3104924333" sldId="286"/>
            <ac:spMk id="3" creationId="{32BE7C0F-1B17-71D7-E33A-33BB4BD5C70C}"/>
          </ac:spMkLst>
        </pc:spChg>
        <pc:picChg chg="add mod ord">
          <ac:chgData name="Rachman, Arif" userId="S::arachman6@gatech.edu::7cc56e9b-a014-432b-9c07-1220471d3b85" providerId="AD" clId="Web-{CDA66381-D74C-4EF2-8321-114483EAA30C}" dt="2023-07-14T23:17:32.185" v="110"/>
          <ac:picMkLst>
            <pc:docMk/>
            <pc:sldMk cId="3104924333" sldId="286"/>
            <ac:picMk id="4" creationId="{88FA7BE7-14F8-4BCB-C107-4EDB77D03551}"/>
          </ac:picMkLst>
        </pc:picChg>
      </pc:sldChg>
      <pc:sldChg chg="addSp delSp modSp new">
        <pc:chgData name="Rachman, Arif" userId="S::arachman6@gatech.edu::7cc56e9b-a014-432b-9c07-1220471d3b85" providerId="AD" clId="Web-{CDA66381-D74C-4EF2-8321-114483EAA30C}" dt="2023-07-15T07:08:33.921" v="344" actId="14100"/>
        <pc:sldMkLst>
          <pc:docMk/>
          <pc:sldMk cId="3696501944" sldId="287"/>
        </pc:sldMkLst>
        <pc:spChg chg="mod">
          <ac:chgData name="Rachman, Arif" userId="S::arachman6@gatech.edu::7cc56e9b-a014-432b-9c07-1220471d3b85" providerId="AD" clId="Web-{CDA66381-D74C-4EF2-8321-114483EAA30C}" dt="2023-07-14T23:30:10.388" v="157" actId="20577"/>
          <ac:spMkLst>
            <pc:docMk/>
            <pc:sldMk cId="3696501944" sldId="287"/>
            <ac:spMk id="2" creationId="{6D878D96-9B1F-CCDD-D77A-C21EA95C63F4}"/>
          </ac:spMkLst>
        </pc:spChg>
        <pc:spChg chg="del">
          <ac:chgData name="Rachman, Arif" userId="S::arachman6@gatech.edu::7cc56e9b-a014-432b-9c07-1220471d3b85" providerId="AD" clId="Web-{CDA66381-D74C-4EF2-8321-114483EAA30C}" dt="2023-07-14T23:28:52.525" v="135"/>
          <ac:spMkLst>
            <pc:docMk/>
            <pc:sldMk cId="3696501944" sldId="287"/>
            <ac:spMk id="3" creationId="{93ABACA8-755C-A81B-C906-9355F6DCA6BE}"/>
          </ac:spMkLst>
        </pc:spChg>
        <pc:spChg chg="add mod">
          <ac:chgData name="Rachman, Arif" userId="S::arachman6@gatech.edu::7cc56e9b-a014-432b-9c07-1220471d3b85" providerId="AD" clId="Web-{CDA66381-D74C-4EF2-8321-114483EAA30C}" dt="2023-07-14T23:29:43.105" v="147" actId="14100"/>
          <ac:spMkLst>
            <pc:docMk/>
            <pc:sldMk cId="3696501944" sldId="287"/>
            <ac:spMk id="6" creationId="{65CB7B4D-03D5-74DC-0205-ABA578007774}"/>
          </ac:spMkLst>
        </pc:spChg>
        <pc:spChg chg="add mod">
          <ac:chgData name="Rachman, Arif" userId="S::arachman6@gatech.edu::7cc56e9b-a014-432b-9c07-1220471d3b85" providerId="AD" clId="Web-{CDA66381-D74C-4EF2-8321-114483EAA30C}" dt="2023-07-14T23:30:59.953" v="158"/>
          <ac:spMkLst>
            <pc:docMk/>
            <pc:sldMk cId="3696501944" sldId="287"/>
            <ac:spMk id="8" creationId="{7BE25ED9-4011-6696-CB28-331102772734}"/>
          </ac:spMkLst>
        </pc:spChg>
        <pc:spChg chg="add mod">
          <ac:chgData name="Rachman, Arif" userId="S::arachman6@gatech.edu::7cc56e9b-a014-432b-9c07-1220471d3b85" providerId="AD" clId="Web-{CDA66381-D74C-4EF2-8321-114483EAA30C}" dt="2023-07-14T23:29:20.073" v="144" actId="14100"/>
          <ac:spMkLst>
            <pc:docMk/>
            <pc:sldMk cId="3696501944" sldId="287"/>
            <ac:spMk id="10" creationId="{80E9AE7F-B322-3DEE-93ED-6FFC38A0B6A0}"/>
          </ac:spMkLst>
        </pc:spChg>
        <pc:spChg chg="add mod">
          <ac:chgData name="Rachman, Arif" userId="S::arachman6@gatech.edu::7cc56e9b-a014-432b-9c07-1220471d3b85" providerId="AD" clId="Web-{CDA66381-D74C-4EF2-8321-114483EAA30C}" dt="2023-07-14T23:40:59.839" v="256"/>
          <ac:spMkLst>
            <pc:docMk/>
            <pc:sldMk cId="3696501944" sldId="287"/>
            <ac:spMk id="13" creationId="{D0745058-7741-B412-0EF5-2D7A10B63282}"/>
          </ac:spMkLst>
        </pc:spChg>
        <pc:spChg chg="add mod">
          <ac:chgData name="Rachman, Arif" userId="S::arachman6@gatech.edu::7cc56e9b-a014-432b-9c07-1220471d3b85" providerId="AD" clId="Web-{CDA66381-D74C-4EF2-8321-114483EAA30C}" dt="2023-07-14T23:38:29.068" v="224" actId="20577"/>
          <ac:spMkLst>
            <pc:docMk/>
            <pc:sldMk cId="3696501944" sldId="287"/>
            <ac:spMk id="15" creationId="{D6ABB97F-8EEB-5FE2-3688-DFF15B7DE705}"/>
          </ac:spMkLst>
        </pc:spChg>
        <pc:spChg chg="add mod">
          <ac:chgData name="Rachman, Arif" userId="S::arachman6@gatech.edu::7cc56e9b-a014-432b-9c07-1220471d3b85" providerId="AD" clId="Web-{CDA66381-D74C-4EF2-8321-114483EAA30C}" dt="2023-07-14T23:39:01.601" v="234" actId="20577"/>
          <ac:spMkLst>
            <pc:docMk/>
            <pc:sldMk cId="3696501944" sldId="287"/>
            <ac:spMk id="17" creationId="{FAC1AE94-64A4-357D-79C9-FD8DFA941C62}"/>
          </ac:spMkLst>
        </pc:spChg>
        <pc:spChg chg="add del">
          <ac:chgData name="Rachman, Arif" userId="S::arachman6@gatech.edu::7cc56e9b-a014-432b-9c07-1220471d3b85" providerId="AD" clId="Web-{CDA66381-D74C-4EF2-8321-114483EAA30C}" dt="2023-07-14T23:36:57.581" v="202"/>
          <ac:spMkLst>
            <pc:docMk/>
            <pc:sldMk cId="3696501944" sldId="287"/>
            <ac:spMk id="18" creationId="{B5808394-B15E-3FAE-9A35-B1DD8CEFC0E8}"/>
          </ac:spMkLst>
        </pc:spChg>
        <pc:spChg chg="add mod">
          <ac:chgData name="Rachman, Arif" userId="S::arachman6@gatech.edu::7cc56e9b-a014-432b-9c07-1220471d3b85" providerId="AD" clId="Web-{CDA66381-D74C-4EF2-8321-114483EAA30C}" dt="2023-07-15T07:08:33.921" v="344" actId="14100"/>
          <ac:spMkLst>
            <pc:docMk/>
            <pc:sldMk cId="3696501944" sldId="287"/>
            <ac:spMk id="19" creationId="{B25BD2A9-F4F2-7DAD-00C7-A37C29740E6A}"/>
          </ac:spMkLst>
        </pc:spChg>
        <pc:spChg chg="add mod">
          <ac:chgData name="Rachman, Arif" userId="S::arachman6@gatech.edu::7cc56e9b-a014-432b-9c07-1220471d3b85" providerId="AD" clId="Web-{CDA66381-D74C-4EF2-8321-114483EAA30C}" dt="2023-07-15T07:08:18.358" v="342" actId="1076"/>
          <ac:spMkLst>
            <pc:docMk/>
            <pc:sldMk cId="3696501944" sldId="287"/>
            <ac:spMk id="20" creationId="{1F9EF1B1-9B95-3F48-EB5A-8EA074BA598F}"/>
          </ac:spMkLst>
        </pc:spChg>
        <pc:picChg chg="add mod ord">
          <ac:chgData name="Rachman, Arif" userId="S::arachman6@gatech.edu::7cc56e9b-a014-432b-9c07-1220471d3b85" providerId="AD" clId="Web-{CDA66381-D74C-4EF2-8321-114483EAA30C}" dt="2023-07-14T23:28:54.869" v="136" actId="1076"/>
          <ac:picMkLst>
            <pc:docMk/>
            <pc:sldMk cId="3696501944" sldId="287"/>
            <ac:picMk id="4" creationId="{3BBD7FD5-0CA8-CD01-2159-754528A66CB4}"/>
          </ac:picMkLst>
        </pc:picChg>
        <pc:picChg chg="add del mod">
          <ac:chgData name="Rachman, Arif" userId="S::arachman6@gatech.edu::7cc56e9b-a014-432b-9c07-1220471d3b85" providerId="AD" clId="Web-{CDA66381-D74C-4EF2-8321-114483EAA30C}" dt="2023-07-14T23:33:10.614" v="164"/>
          <ac:picMkLst>
            <pc:docMk/>
            <pc:sldMk cId="3696501944" sldId="287"/>
            <ac:picMk id="12" creationId="{DC33BB6A-7ACF-455F-92FF-04B3E60E9AE5}"/>
          </ac:picMkLst>
        </pc:picChg>
        <pc:picChg chg="add mod ord modCrop">
          <ac:chgData name="Rachman, Arif" userId="S::arachman6@gatech.edu::7cc56e9b-a014-432b-9c07-1220471d3b85" providerId="AD" clId="Web-{CDA66381-D74C-4EF2-8321-114483EAA30C}" dt="2023-07-15T07:08:18.374" v="343" actId="1076"/>
          <ac:picMkLst>
            <pc:docMk/>
            <pc:sldMk cId="3696501944" sldId="287"/>
            <ac:picMk id="14" creationId="{D54F4834-9C6B-906E-327F-3513738C205A}"/>
          </ac:picMkLst>
        </pc:picChg>
        <pc:picChg chg="add del mod">
          <ac:chgData name="Rachman, Arif" userId="S::arachman6@gatech.edu::7cc56e9b-a014-432b-9c07-1220471d3b85" providerId="AD" clId="Web-{CDA66381-D74C-4EF2-8321-114483EAA30C}" dt="2023-07-14T23:35:32.041" v="186"/>
          <ac:picMkLst>
            <pc:docMk/>
            <pc:sldMk cId="3696501944" sldId="287"/>
            <ac:picMk id="16" creationId="{3B572B63-75A2-181F-99B6-BAFE9560A575}"/>
          </ac:picMkLst>
        </pc:picChg>
      </pc:sldChg>
    </pc:docChg>
  </pc:docChgLst>
  <pc:docChgLst>
    <pc:chgData name="Rachman, Arif" userId="S::arachman6@gatech.edu::7cc56e9b-a014-432b-9c07-1220471d3b85" providerId="AD" clId="Web-{38A6BB62-254D-AE69-1298-CB2442DC54DD}"/>
    <pc:docChg chg="addSld modSld">
      <pc:chgData name="Rachman, Arif" userId="S::arachman6@gatech.edu::7cc56e9b-a014-432b-9c07-1220471d3b85" providerId="AD" clId="Web-{38A6BB62-254D-AE69-1298-CB2442DC54DD}" dt="2023-07-15T14:08:38.862" v="5" actId="20577"/>
      <pc:docMkLst>
        <pc:docMk/>
      </pc:docMkLst>
      <pc:sldChg chg="modSp new">
        <pc:chgData name="Rachman, Arif" userId="S::arachman6@gatech.edu::7cc56e9b-a014-432b-9c07-1220471d3b85" providerId="AD" clId="Web-{38A6BB62-254D-AE69-1298-CB2442DC54DD}" dt="2023-07-15T14:08:38.862" v="5" actId="20577"/>
        <pc:sldMkLst>
          <pc:docMk/>
          <pc:sldMk cId="2633183315" sldId="292"/>
        </pc:sldMkLst>
        <pc:spChg chg="mod">
          <ac:chgData name="Rachman, Arif" userId="S::arachman6@gatech.edu::7cc56e9b-a014-432b-9c07-1220471d3b85" providerId="AD" clId="Web-{38A6BB62-254D-AE69-1298-CB2442DC54DD}" dt="2023-07-15T14:08:38.862" v="5" actId="20577"/>
          <ac:spMkLst>
            <pc:docMk/>
            <pc:sldMk cId="2633183315" sldId="292"/>
            <ac:spMk id="2" creationId="{079E8CAB-4B93-3496-5358-15F9A13B8E64}"/>
          </ac:spMkLst>
        </pc:spChg>
      </pc:sldChg>
    </pc:docChg>
  </pc:docChgLst>
  <pc:docChgLst>
    <pc:chgData name="Rachman, Arif" userId="S::arachman6@gatech.edu::7cc56e9b-a014-432b-9c07-1220471d3b85" providerId="AD" clId="Web-{C8F72A3B-7346-3E78-7BBA-EF3F0F896BB2}"/>
    <pc:docChg chg="addSld delSld modSld">
      <pc:chgData name="Rachman, Arif" userId="S::arachman6@gatech.edu::7cc56e9b-a014-432b-9c07-1220471d3b85" providerId="AD" clId="Web-{C8F72A3B-7346-3E78-7BBA-EF3F0F896BB2}" dt="2023-07-14T12:39:00.064" v="144" actId="20577"/>
      <pc:docMkLst>
        <pc:docMk/>
      </pc:docMkLst>
      <pc:sldChg chg="del">
        <pc:chgData name="Rachman, Arif" userId="S::arachman6@gatech.edu::7cc56e9b-a014-432b-9c07-1220471d3b85" providerId="AD" clId="Web-{C8F72A3B-7346-3E78-7BBA-EF3F0F896BB2}" dt="2023-07-14T06:10:56.877" v="0"/>
        <pc:sldMkLst>
          <pc:docMk/>
          <pc:sldMk cId="3707758854" sldId="280"/>
        </pc:sldMkLst>
      </pc:sldChg>
      <pc:sldChg chg="addSp delSp modSp add del mod modShow">
        <pc:chgData name="Rachman, Arif" userId="S::arachman6@gatech.edu::7cc56e9b-a014-432b-9c07-1220471d3b85" providerId="AD" clId="Web-{C8F72A3B-7346-3E78-7BBA-EF3F0F896BB2}" dt="2023-07-14T06:29:01.115" v="64"/>
        <pc:sldMkLst>
          <pc:docMk/>
          <pc:sldMk cId="993649948" sldId="281"/>
        </pc:sldMkLst>
        <pc:picChg chg="add del mod">
          <ac:chgData name="Rachman, Arif" userId="S::arachman6@gatech.edu::7cc56e9b-a014-432b-9c07-1220471d3b85" providerId="AD" clId="Web-{C8F72A3B-7346-3E78-7BBA-EF3F0F896BB2}" dt="2023-07-14T06:11:18.065" v="5"/>
          <ac:picMkLst>
            <pc:docMk/>
            <pc:sldMk cId="993649948" sldId="281"/>
            <ac:picMk id="5" creationId="{E5629608-E397-8B26-3A77-728AB4E2CADE}"/>
          </ac:picMkLst>
        </pc:picChg>
      </pc:sldChg>
      <pc:sldChg chg="addSp delSp modSp">
        <pc:chgData name="Rachman, Arif" userId="S::arachman6@gatech.edu::7cc56e9b-a014-432b-9c07-1220471d3b85" providerId="AD" clId="Web-{C8F72A3B-7346-3E78-7BBA-EF3F0F896BB2}" dt="2023-07-14T12:38:53.595" v="143" actId="20577"/>
        <pc:sldMkLst>
          <pc:docMk/>
          <pc:sldMk cId="3322556567" sldId="282"/>
        </pc:sldMkLst>
        <pc:spChg chg="mod">
          <ac:chgData name="Rachman, Arif" userId="S::arachman6@gatech.edu::7cc56e9b-a014-432b-9c07-1220471d3b85" providerId="AD" clId="Web-{C8F72A3B-7346-3E78-7BBA-EF3F0F896BB2}" dt="2023-07-14T12:38:53.595" v="143" actId="20577"/>
          <ac:spMkLst>
            <pc:docMk/>
            <pc:sldMk cId="3322556567" sldId="282"/>
            <ac:spMk id="3" creationId="{E51D74C2-0291-6493-55A9-278BAA23B4D3}"/>
          </ac:spMkLst>
        </pc:spChg>
        <pc:spChg chg="mod">
          <ac:chgData name="Rachman, Arif" userId="S::arachman6@gatech.edu::7cc56e9b-a014-432b-9c07-1220471d3b85" providerId="AD" clId="Web-{C8F72A3B-7346-3E78-7BBA-EF3F0F896BB2}" dt="2023-07-14T06:29:38.100" v="69" actId="20577"/>
          <ac:spMkLst>
            <pc:docMk/>
            <pc:sldMk cId="3322556567" sldId="282"/>
            <ac:spMk id="4" creationId="{C1FCB72C-F988-8681-3EBB-194D74509116}"/>
          </ac:spMkLst>
        </pc:spChg>
        <pc:spChg chg="add mod">
          <ac:chgData name="Rachman, Arif" userId="S::arachman6@gatech.edu::7cc56e9b-a014-432b-9c07-1220471d3b85" providerId="AD" clId="Web-{C8F72A3B-7346-3E78-7BBA-EF3F0F896BB2}" dt="2023-07-14T06:23:28.620" v="53" actId="1076"/>
          <ac:spMkLst>
            <pc:docMk/>
            <pc:sldMk cId="3322556567" sldId="282"/>
            <ac:spMk id="12" creationId="{BF3E5C6B-78B2-3A50-3874-D4AB949D5BF2}"/>
          </ac:spMkLst>
        </pc:spChg>
        <pc:spChg chg="add mod">
          <ac:chgData name="Rachman, Arif" userId="S::arachman6@gatech.edu::7cc56e9b-a014-432b-9c07-1220471d3b85" providerId="AD" clId="Web-{C8F72A3B-7346-3E78-7BBA-EF3F0F896BB2}" dt="2023-07-14T06:23:28.635" v="54" actId="1076"/>
          <ac:spMkLst>
            <pc:docMk/>
            <pc:sldMk cId="3322556567" sldId="282"/>
            <ac:spMk id="13" creationId="{F48C71A6-C7C6-9480-7F63-ECBD84DDF053}"/>
          </ac:spMkLst>
        </pc:spChg>
        <pc:spChg chg="add mod">
          <ac:chgData name="Rachman, Arif" userId="S::arachman6@gatech.edu::7cc56e9b-a014-432b-9c07-1220471d3b85" providerId="AD" clId="Web-{C8F72A3B-7346-3E78-7BBA-EF3F0F896BB2}" dt="2023-07-14T06:24:10.574" v="61" actId="20577"/>
          <ac:spMkLst>
            <pc:docMk/>
            <pc:sldMk cId="3322556567" sldId="282"/>
            <ac:spMk id="14" creationId="{1F5CAD29-44B3-9559-4611-6E0FE0590995}"/>
          </ac:spMkLst>
        </pc:spChg>
        <pc:picChg chg="del">
          <ac:chgData name="Rachman, Arif" userId="S::arachman6@gatech.edu::7cc56e9b-a014-432b-9c07-1220471d3b85" providerId="AD" clId="Web-{C8F72A3B-7346-3E78-7BBA-EF3F0F896BB2}" dt="2023-07-14T06:11:10.065" v="3"/>
          <ac:picMkLst>
            <pc:docMk/>
            <pc:sldMk cId="3322556567" sldId="282"/>
            <ac:picMk id="5" creationId="{83C18298-946C-021C-6A2E-2F4366ECB630}"/>
          </ac:picMkLst>
        </pc:picChg>
        <pc:picChg chg="del">
          <ac:chgData name="Rachman, Arif" userId="S::arachman6@gatech.edu::7cc56e9b-a014-432b-9c07-1220471d3b85" providerId="AD" clId="Web-{C8F72A3B-7346-3E78-7BBA-EF3F0F896BB2}" dt="2023-07-14T06:11:38.909" v="7"/>
          <ac:picMkLst>
            <pc:docMk/>
            <pc:sldMk cId="3322556567" sldId="282"/>
            <ac:picMk id="7" creationId="{53B853B3-B9F6-B0DF-5E42-6ED12B8650B2}"/>
          </ac:picMkLst>
        </pc:picChg>
        <pc:picChg chg="mod">
          <ac:chgData name="Rachman, Arif" userId="S::arachman6@gatech.edu::7cc56e9b-a014-432b-9c07-1220471d3b85" providerId="AD" clId="Web-{C8F72A3B-7346-3E78-7BBA-EF3F0F896BB2}" dt="2023-07-14T06:19:27.049" v="22" actId="1076"/>
          <ac:picMkLst>
            <pc:docMk/>
            <pc:sldMk cId="3322556567" sldId="282"/>
            <ac:picMk id="8" creationId="{D975B1C9-37F0-E497-BE5F-561BAAE27D9A}"/>
          </ac:picMkLst>
        </pc:picChg>
        <pc:picChg chg="add mod modCrop">
          <ac:chgData name="Rachman, Arif" userId="S::arachman6@gatech.edu::7cc56e9b-a014-432b-9c07-1220471d3b85" providerId="AD" clId="Web-{C8F72A3B-7346-3E78-7BBA-EF3F0F896BB2}" dt="2023-07-14T06:19:27.627" v="23" actId="1076"/>
          <ac:picMkLst>
            <pc:docMk/>
            <pc:sldMk cId="3322556567" sldId="282"/>
            <ac:picMk id="9" creationId="{BB148665-01DC-E0A1-3D94-B491E980F7C8}"/>
          </ac:picMkLst>
        </pc:picChg>
        <pc:picChg chg="add del mod">
          <ac:chgData name="Rachman, Arif" userId="S::arachman6@gatech.edu::7cc56e9b-a014-432b-9c07-1220471d3b85" providerId="AD" clId="Web-{C8F72A3B-7346-3E78-7BBA-EF3F0F896BB2}" dt="2023-07-14T06:19:11.877" v="17"/>
          <ac:picMkLst>
            <pc:docMk/>
            <pc:sldMk cId="3322556567" sldId="282"/>
            <ac:picMk id="10" creationId="{7FCDAFE7-6EBC-BBF8-EBE2-CDFD9DE8FE05}"/>
          </ac:picMkLst>
        </pc:picChg>
        <pc:picChg chg="add mod">
          <ac:chgData name="Rachman, Arif" userId="S::arachman6@gatech.edu::7cc56e9b-a014-432b-9c07-1220471d3b85" providerId="AD" clId="Web-{C8F72A3B-7346-3E78-7BBA-EF3F0F896BB2}" dt="2023-07-14T06:19:30.237" v="24" actId="1076"/>
          <ac:picMkLst>
            <pc:docMk/>
            <pc:sldMk cId="3322556567" sldId="282"/>
            <ac:picMk id="11" creationId="{8212608C-E80A-ECC4-2E67-FE9DC6F09035}"/>
          </ac:picMkLst>
        </pc:picChg>
      </pc:sldChg>
      <pc:sldChg chg="addSp delSp modSp new mod modClrScheme addAnim chgLayout">
        <pc:chgData name="Rachman, Arif" userId="S::arachman6@gatech.edu::7cc56e9b-a014-432b-9c07-1220471d3b85" providerId="AD" clId="Web-{C8F72A3B-7346-3E78-7BBA-EF3F0F896BB2}" dt="2023-07-14T12:39:00.064" v="144" actId="20577"/>
        <pc:sldMkLst>
          <pc:docMk/>
          <pc:sldMk cId="2628655167" sldId="283"/>
        </pc:sldMkLst>
        <pc:spChg chg="mod ord">
          <ac:chgData name="Rachman, Arif" userId="S::arachman6@gatech.edu::7cc56e9b-a014-432b-9c07-1220471d3b85" providerId="AD" clId="Web-{C8F72A3B-7346-3E78-7BBA-EF3F0F896BB2}" dt="2023-07-14T12:39:00.064" v="144" actId="20577"/>
          <ac:spMkLst>
            <pc:docMk/>
            <pc:sldMk cId="2628655167" sldId="283"/>
            <ac:spMk id="2" creationId="{153B0652-42D9-199B-43E3-74BEDEF96B2F}"/>
          </ac:spMkLst>
        </pc:spChg>
        <pc:spChg chg="del mod ord">
          <ac:chgData name="Rachman, Arif" userId="S::arachman6@gatech.edu::7cc56e9b-a014-432b-9c07-1220471d3b85" providerId="AD" clId="Web-{C8F72A3B-7346-3E78-7BBA-EF3F0F896BB2}" dt="2023-07-14T12:26:23.095" v="86"/>
          <ac:spMkLst>
            <pc:docMk/>
            <pc:sldMk cId="2628655167" sldId="283"/>
            <ac:spMk id="3" creationId="{740DDA5D-CB76-AA6D-2C12-33585382A6D2}"/>
          </ac:spMkLst>
        </pc:spChg>
        <pc:spChg chg="del">
          <ac:chgData name="Rachman, Arif" userId="S::arachman6@gatech.edu::7cc56e9b-a014-432b-9c07-1220471d3b85" providerId="AD" clId="Web-{C8F72A3B-7346-3E78-7BBA-EF3F0F896BB2}" dt="2023-07-14T12:26:15.923" v="85"/>
          <ac:spMkLst>
            <pc:docMk/>
            <pc:sldMk cId="2628655167" sldId="283"/>
            <ac:spMk id="4" creationId="{9898756C-92C3-28A7-38D1-8DA88FC3F15F}"/>
          </ac:spMkLst>
        </pc:spChg>
        <pc:spChg chg="add mod">
          <ac:chgData name="Rachman, Arif" userId="S::arachman6@gatech.edu::7cc56e9b-a014-432b-9c07-1220471d3b85" providerId="AD" clId="Web-{C8F72A3B-7346-3E78-7BBA-EF3F0F896BB2}" dt="2023-07-14T12:32:25.806" v="122" actId="1076"/>
          <ac:spMkLst>
            <pc:docMk/>
            <pc:sldMk cId="2628655167" sldId="283"/>
            <ac:spMk id="6" creationId="{91D34EB7-8D87-5F8A-A7BB-158CCCD4CBCB}"/>
          </ac:spMkLst>
        </pc:spChg>
        <pc:spChg chg="add mod">
          <ac:chgData name="Rachman, Arif" userId="S::arachman6@gatech.edu::7cc56e9b-a014-432b-9c07-1220471d3b85" providerId="AD" clId="Web-{C8F72A3B-7346-3E78-7BBA-EF3F0F896BB2}" dt="2023-07-14T12:32:25.806" v="123" actId="1076"/>
          <ac:spMkLst>
            <pc:docMk/>
            <pc:sldMk cId="2628655167" sldId="283"/>
            <ac:spMk id="7" creationId="{CBD788F2-DF58-796B-FA22-3F09768F6DFC}"/>
          </ac:spMkLst>
        </pc:spChg>
        <pc:spChg chg="add mod">
          <ac:chgData name="Rachman, Arif" userId="S::arachman6@gatech.edu::7cc56e9b-a014-432b-9c07-1220471d3b85" providerId="AD" clId="Web-{C8F72A3B-7346-3E78-7BBA-EF3F0F896BB2}" dt="2023-07-14T12:32:25.821" v="124" actId="1076"/>
          <ac:spMkLst>
            <pc:docMk/>
            <pc:sldMk cId="2628655167" sldId="283"/>
            <ac:spMk id="8" creationId="{6195155B-BBE8-6644-3919-C7163E7F6A2D}"/>
          </ac:spMkLst>
        </pc:spChg>
        <pc:spChg chg="add del mod">
          <ac:chgData name="Rachman, Arif" userId="S::arachman6@gatech.edu::7cc56e9b-a014-432b-9c07-1220471d3b85" providerId="AD" clId="Web-{C8F72A3B-7346-3E78-7BBA-EF3F0F896BB2}" dt="2023-07-14T12:29:48.459" v="102"/>
          <ac:spMkLst>
            <pc:docMk/>
            <pc:sldMk cId="2628655167" sldId="283"/>
            <ac:spMk id="10" creationId="{F4B7916F-5DC4-CDFB-497F-F451533B333D}"/>
          </ac:spMkLst>
        </pc:spChg>
        <pc:spChg chg="add mod">
          <ac:chgData name="Rachman, Arif" userId="S::arachman6@gatech.edu::7cc56e9b-a014-432b-9c07-1220471d3b85" providerId="AD" clId="Web-{C8F72A3B-7346-3E78-7BBA-EF3F0F896BB2}" dt="2023-07-14T12:32:25.821" v="125" actId="1076"/>
          <ac:spMkLst>
            <pc:docMk/>
            <pc:sldMk cId="2628655167" sldId="283"/>
            <ac:spMk id="12" creationId="{3B18EA81-8835-39D9-67F3-B2E796A356B2}"/>
          </ac:spMkLst>
        </pc:spChg>
        <pc:picChg chg="add del mod ord">
          <ac:chgData name="Rachman, Arif" userId="S::arachman6@gatech.edu::7cc56e9b-a014-432b-9c07-1220471d3b85" providerId="AD" clId="Web-{C8F72A3B-7346-3E78-7BBA-EF3F0F896BB2}" dt="2023-07-14T12:29:46.209" v="101"/>
          <ac:picMkLst>
            <pc:docMk/>
            <pc:sldMk cId="2628655167" sldId="283"/>
            <ac:picMk id="5" creationId="{2DA272AD-2E37-D328-68D1-DE42F312F8A3}"/>
          </ac:picMkLst>
        </pc:picChg>
        <pc:picChg chg="add mod ord">
          <ac:chgData name="Rachman, Arif" userId="S::arachman6@gatech.edu::7cc56e9b-a014-432b-9c07-1220471d3b85" providerId="AD" clId="Web-{C8F72A3B-7346-3E78-7BBA-EF3F0F896BB2}" dt="2023-07-14T12:32:25.806" v="121" actId="1076"/>
          <ac:picMkLst>
            <pc:docMk/>
            <pc:sldMk cId="2628655167" sldId="283"/>
            <ac:picMk id="11" creationId="{00FA7070-62B3-8976-6989-8F3835C95F02}"/>
          </ac:picMkLst>
        </pc:picChg>
        <pc:picChg chg="add del mod">
          <ac:chgData name="Rachman, Arif" userId="S::arachman6@gatech.edu::7cc56e9b-a014-432b-9c07-1220471d3b85" providerId="AD" clId="Web-{C8F72A3B-7346-3E78-7BBA-EF3F0F896BB2}" dt="2023-07-14T12:35:18.778" v="131"/>
          <ac:picMkLst>
            <pc:docMk/>
            <pc:sldMk cId="2628655167" sldId="283"/>
            <ac:picMk id="13" creationId="{08CA607B-0781-DDE4-6A74-8C71F8486FCD}"/>
          </ac:picMkLst>
        </pc:picChg>
        <pc:picChg chg="add mod">
          <ac:chgData name="Rachman, Arif" userId="S::arachman6@gatech.edu::7cc56e9b-a014-432b-9c07-1220471d3b85" providerId="AD" clId="Web-{C8F72A3B-7346-3E78-7BBA-EF3F0F896BB2}" dt="2023-07-14T12:35:55.278" v="137"/>
          <ac:picMkLst>
            <pc:docMk/>
            <pc:sldMk cId="2628655167" sldId="283"/>
            <ac:picMk id="14" creationId="{C8F72A0D-C564-42A2-4DB8-B928A689049E}"/>
          </ac:picMkLst>
        </pc:picChg>
      </pc:sldChg>
    </pc:docChg>
  </pc:docChgLst>
  <pc:docChgLst>
    <pc:chgData name="Rachman, Arif" userId="S::arachman6@gatech.edu::7cc56e9b-a014-432b-9c07-1220471d3b85" providerId="AD" clId="Web-{DE07A387-2136-5343-F647-E6CBE2F84AFB}"/>
    <pc:docChg chg="addSld delSld modSld sldOrd">
      <pc:chgData name="Rachman, Arif" userId="S::arachman6@gatech.edu::7cc56e9b-a014-432b-9c07-1220471d3b85" providerId="AD" clId="Web-{DE07A387-2136-5343-F647-E6CBE2F84AFB}" dt="2023-07-19T05:45:01.582" v="596"/>
      <pc:docMkLst>
        <pc:docMk/>
      </pc:docMkLst>
      <pc:sldChg chg="ord">
        <pc:chgData name="Rachman, Arif" userId="S::arachman6@gatech.edu::7cc56e9b-a014-432b-9c07-1220471d3b85" providerId="AD" clId="Web-{DE07A387-2136-5343-F647-E6CBE2F84AFB}" dt="2023-07-19T03:53:58.142" v="181"/>
        <pc:sldMkLst>
          <pc:docMk/>
          <pc:sldMk cId="2526697843" sldId="257"/>
        </pc:sldMkLst>
      </pc:sldChg>
      <pc:sldChg chg="mod ord modShow">
        <pc:chgData name="Rachman, Arif" userId="S::arachman6@gatech.edu::7cc56e9b-a014-432b-9c07-1220471d3b85" providerId="AD" clId="Web-{DE07A387-2136-5343-F647-E6CBE2F84AFB}" dt="2023-07-19T02:51:52.266" v="163"/>
        <pc:sldMkLst>
          <pc:docMk/>
          <pc:sldMk cId="4033718057" sldId="262"/>
        </pc:sldMkLst>
      </pc:sldChg>
      <pc:sldChg chg="ord">
        <pc:chgData name="Rachman, Arif" userId="S::arachman6@gatech.edu::7cc56e9b-a014-432b-9c07-1220471d3b85" providerId="AD" clId="Web-{DE07A387-2136-5343-F647-E6CBE2F84AFB}" dt="2023-07-19T05:44:54.535" v="594"/>
        <pc:sldMkLst>
          <pc:docMk/>
          <pc:sldMk cId="2016893365" sldId="264"/>
        </pc:sldMkLst>
      </pc:sldChg>
      <pc:sldChg chg="ord">
        <pc:chgData name="Rachman, Arif" userId="S::arachman6@gatech.edu::7cc56e9b-a014-432b-9c07-1220471d3b85" providerId="AD" clId="Web-{DE07A387-2136-5343-F647-E6CBE2F84AFB}" dt="2023-07-19T05:44:58.019" v="595"/>
        <pc:sldMkLst>
          <pc:docMk/>
          <pc:sldMk cId="1521447589" sldId="268"/>
        </pc:sldMkLst>
      </pc:sldChg>
      <pc:sldChg chg="ord">
        <pc:chgData name="Rachman, Arif" userId="S::arachman6@gatech.edu::7cc56e9b-a014-432b-9c07-1220471d3b85" providerId="AD" clId="Web-{DE07A387-2136-5343-F647-E6CBE2F84AFB}" dt="2023-07-19T02:52:20.016" v="164"/>
        <pc:sldMkLst>
          <pc:docMk/>
          <pc:sldMk cId="885124481" sldId="289"/>
        </pc:sldMkLst>
      </pc:sldChg>
      <pc:sldChg chg="ord">
        <pc:chgData name="Rachman, Arif" userId="S::arachman6@gatech.edu::7cc56e9b-a014-432b-9c07-1220471d3b85" providerId="AD" clId="Web-{DE07A387-2136-5343-F647-E6CBE2F84AFB}" dt="2023-07-19T02:52:45.205" v="165"/>
        <pc:sldMkLst>
          <pc:docMk/>
          <pc:sldMk cId="2760375505" sldId="290"/>
        </pc:sldMkLst>
      </pc:sldChg>
      <pc:sldChg chg="ord">
        <pc:chgData name="Rachman, Arif" userId="S::arachman6@gatech.edu::7cc56e9b-a014-432b-9c07-1220471d3b85" providerId="AD" clId="Web-{DE07A387-2136-5343-F647-E6CBE2F84AFB}" dt="2023-07-19T03:55:58.175" v="196"/>
        <pc:sldMkLst>
          <pc:docMk/>
          <pc:sldMk cId="2633183315" sldId="292"/>
        </pc:sldMkLst>
      </pc:sldChg>
      <pc:sldChg chg="ord">
        <pc:chgData name="Rachman, Arif" userId="S::arachman6@gatech.edu::7cc56e9b-a014-432b-9c07-1220471d3b85" providerId="AD" clId="Web-{DE07A387-2136-5343-F647-E6CBE2F84AFB}" dt="2023-07-19T02:51:14.468" v="160"/>
        <pc:sldMkLst>
          <pc:docMk/>
          <pc:sldMk cId="2292325362" sldId="293"/>
        </pc:sldMkLst>
      </pc:sldChg>
      <pc:sldChg chg="del">
        <pc:chgData name="Rachman, Arif" userId="S::arachman6@gatech.edu::7cc56e9b-a014-432b-9c07-1220471d3b85" providerId="AD" clId="Web-{DE07A387-2136-5343-F647-E6CBE2F84AFB}" dt="2023-07-19T05:44:46.378" v="593"/>
        <pc:sldMkLst>
          <pc:docMk/>
          <pc:sldMk cId="1139401308" sldId="294"/>
        </pc:sldMkLst>
      </pc:sldChg>
      <pc:sldChg chg="modSp ord">
        <pc:chgData name="Rachman, Arif" userId="S::arachman6@gatech.edu::7cc56e9b-a014-432b-9c07-1220471d3b85" providerId="AD" clId="Web-{DE07A387-2136-5343-F647-E6CBE2F84AFB}" dt="2023-07-19T02:51:26.984" v="161"/>
        <pc:sldMkLst>
          <pc:docMk/>
          <pc:sldMk cId="3709431854" sldId="295"/>
        </pc:sldMkLst>
        <pc:graphicFrameChg chg="mod modGraphic">
          <ac:chgData name="Rachman, Arif" userId="S::arachman6@gatech.edu::7cc56e9b-a014-432b-9c07-1220471d3b85" providerId="AD" clId="Web-{DE07A387-2136-5343-F647-E6CBE2F84AFB}" dt="2023-07-19T02:49:35.809" v="155"/>
          <ac:graphicFrameMkLst>
            <pc:docMk/>
            <pc:sldMk cId="3709431854" sldId="295"/>
            <ac:graphicFrameMk id="4" creationId="{D44ABCB5-035B-A16B-DD24-BB072E1E694F}"/>
          </ac:graphicFrameMkLst>
        </pc:graphicFrameChg>
      </pc:sldChg>
      <pc:sldChg chg="addSp delSp modSp new">
        <pc:chgData name="Rachman, Arif" userId="S::arachman6@gatech.edu::7cc56e9b-a014-432b-9c07-1220471d3b85" providerId="AD" clId="Web-{DE07A387-2136-5343-F647-E6CBE2F84AFB}" dt="2023-07-19T03:54:35.533" v="195" actId="20577"/>
        <pc:sldMkLst>
          <pc:docMk/>
          <pc:sldMk cId="572586077" sldId="296"/>
        </pc:sldMkLst>
        <pc:spChg chg="mod">
          <ac:chgData name="Rachman, Arif" userId="S::arachman6@gatech.edu::7cc56e9b-a014-432b-9c07-1220471d3b85" providerId="AD" clId="Web-{DE07A387-2136-5343-F647-E6CBE2F84AFB}" dt="2023-07-19T03:52:16.687" v="169" actId="20577"/>
          <ac:spMkLst>
            <pc:docMk/>
            <pc:sldMk cId="572586077" sldId="296"/>
            <ac:spMk id="2" creationId="{FD01BDC2-C5E8-24E3-061A-39DDAB7B3603}"/>
          </ac:spMkLst>
        </pc:spChg>
        <pc:spChg chg="del">
          <ac:chgData name="Rachman, Arif" userId="S::arachman6@gatech.edu::7cc56e9b-a014-432b-9c07-1220471d3b85" providerId="AD" clId="Web-{DE07A387-2136-5343-F647-E6CBE2F84AFB}" dt="2023-07-19T03:52:18.718" v="170"/>
          <ac:spMkLst>
            <pc:docMk/>
            <pc:sldMk cId="572586077" sldId="296"/>
            <ac:spMk id="3" creationId="{7DB61ACA-B6FE-881A-B500-F37AB4C38B37}"/>
          </ac:spMkLst>
        </pc:spChg>
        <pc:graphicFrameChg chg="add mod ord modGraphic">
          <ac:chgData name="Rachman, Arif" userId="S::arachman6@gatech.edu::7cc56e9b-a014-432b-9c07-1220471d3b85" providerId="AD" clId="Web-{DE07A387-2136-5343-F647-E6CBE2F84AFB}" dt="2023-07-19T03:54:35.533" v="195" actId="20577"/>
          <ac:graphicFrameMkLst>
            <pc:docMk/>
            <pc:sldMk cId="572586077" sldId="296"/>
            <ac:graphicFrameMk id="4" creationId="{BF7EF8B9-E1C3-7466-C147-5AAC9993C501}"/>
          </ac:graphicFrameMkLst>
        </pc:graphicFrameChg>
      </pc:sldChg>
      <pc:sldChg chg="addSp delSp modSp new">
        <pc:chgData name="Rachman, Arif" userId="S::arachman6@gatech.edu::7cc56e9b-a014-432b-9c07-1220471d3b85" providerId="AD" clId="Web-{DE07A387-2136-5343-F647-E6CBE2F84AFB}" dt="2023-07-19T05:37:39.331" v="460" actId="20577"/>
        <pc:sldMkLst>
          <pc:docMk/>
          <pc:sldMk cId="201294754" sldId="297"/>
        </pc:sldMkLst>
        <pc:spChg chg="mod">
          <ac:chgData name="Rachman, Arif" userId="S::arachman6@gatech.edu::7cc56e9b-a014-432b-9c07-1220471d3b85" providerId="AD" clId="Web-{DE07A387-2136-5343-F647-E6CBE2F84AFB}" dt="2023-07-19T03:58:23.022" v="208" actId="20577"/>
          <ac:spMkLst>
            <pc:docMk/>
            <pc:sldMk cId="201294754" sldId="297"/>
            <ac:spMk id="2" creationId="{E5574196-957E-EC38-64A8-23EF28928DE1}"/>
          </ac:spMkLst>
        </pc:spChg>
        <pc:spChg chg="add mod">
          <ac:chgData name="Rachman, Arif" userId="S::arachman6@gatech.edu::7cc56e9b-a014-432b-9c07-1220471d3b85" providerId="AD" clId="Web-{DE07A387-2136-5343-F647-E6CBE2F84AFB}" dt="2023-07-19T05:37:39.331" v="460" actId="20577"/>
          <ac:spMkLst>
            <pc:docMk/>
            <pc:sldMk cId="201294754" sldId="297"/>
            <ac:spMk id="3" creationId="{9485E1D9-D0F9-E7E5-1CC0-E319036DF7D7}"/>
          </ac:spMkLst>
        </pc:spChg>
        <pc:spChg chg="del">
          <ac:chgData name="Rachman, Arif" userId="S::arachman6@gatech.edu::7cc56e9b-a014-432b-9c07-1220471d3b85" providerId="AD" clId="Web-{DE07A387-2136-5343-F647-E6CBE2F84AFB}" dt="2023-07-19T03:58:07.115" v="198"/>
          <ac:spMkLst>
            <pc:docMk/>
            <pc:sldMk cId="201294754" sldId="297"/>
            <ac:spMk id="3" creationId="{D4E5A761-C59B-A72C-AE2E-9AFCFDB01A62}"/>
          </ac:spMkLst>
        </pc:spChg>
        <pc:spChg chg="add mod">
          <ac:chgData name="Rachman, Arif" userId="S::arachman6@gatech.edu::7cc56e9b-a014-432b-9c07-1220471d3b85" providerId="AD" clId="Web-{DE07A387-2136-5343-F647-E6CBE2F84AFB}" dt="2023-07-19T05:32:06.771" v="407"/>
          <ac:spMkLst>
            <pc:docMk/>
            <pc:sldMk cId="201294754" sldId="297"/>
            <ac:spMk id="5" creationId="{2CB5FC74-0937-1563-7D61-27BD79102565}"/>
          </ac:spMkLst>
        </pc:spChg>
        <pc:spChg chg="add mod">
          <ac:chgData name="Rachman, Arif" userId="S::arachman6@gatech.edu::7cc56e9b-a014-432b-9c07-1220471d3b85" providerId="AD" clId="Web-{DE07A387-2136-5343-F647-E6CBE2F84AFB}" dt="2023-07-19T05:29:28.359" v="387" actId="20577"/>
          <ac:spMkLst>
            <pc:docMk/>
            <pc:sldMk cId="201294754" sldId="297"/>
            <ac:spMk id="7" creationId="{23858629-E2F7-D124-06BD-D354589FA799}"/>
          </ac:spMkLst>
        </pc:spChg>
        <pc:spChg chg="add del mod">
          <ac:chgData name="Rachman, Arif" userId="S::arachman6@gatech.edu::7cc56e9b-a014-432b-9c07-1220471d3b85" providerId="AD" clId="Web-{DE07A387-2136-5343-F647-E6CBE2F84AFB}" dt="2023-07-19T04:01:59.854" v="252"/>
          <ac:spMkLst>
            <pc:docMk/>
            <pc:sldMk cId="201294754" sldId="297"/>
            <ac:spMk id="8" creationId="{234F7EF7-619A-CB81-2625-F3D427856076}"/>
          </ac:spMkLst>
        </pc:spChg>
        <pc:spChg chg="add mod">
          <ac:chgData name="Rachman, Arif" userId="S::arachman6@gatech.edu::7cc56e9b-a014-432b-9c07-1220471d3b85" providerId="AD" clId="Web-{DE07A387-2136-5343-F647-E6CBE2F84AFB}" dt="2023-07-19T05:27:27.073" v="354" actId="20577"/>
          <ac:spMkLst>
            <pc:docMk/>
            <pc:sldMk cId="201294754" sldId="297"/>
            <ac:spMk id="9" creationId="{0A64ABD5-9F39-ADCA-7D5D-29B60CD386A7}"/>
          </ac:spMkLst>
        </pc:spChg>
        <pc:graphicFrameChg chg="add del mod modGraphic">
          <ac:chgData name="Rachman, Arif" userId="S::arachman6@gatech.edu::7cc56e9b-a014-432b-9c07-1220471d3b85" providerId="AD" clId="Web-{DE07A387-2136-5343-F647-E6CBE2F84AFB}" dt="2023-07-19T05:28:26.138" v="373"/>
          <ac:graphicFrameMkLst>
            <pc:docMk/>
            <pc:sldMk cId="201294754" sldId="297"/>
            <ac:graphicFrameMk id="6" creationId="{1D49D00D-CBDE-6093-6C0C-2469B39C60F1}"/>
          </ac:graphicFrameMkLst>
        </pc:graphicFrameChg>
        <pc:picChg chg="add mod ord">
          <ac:chgData name="Rachman, Arif" userId="S::arachman6@gatech.edu::7cc56e9b-a014-432b-9c07-1220471d3b85" providerId="AD" clId="Web-{DE07A387-2136-5343-F647-E6CBE2F84AFB}" dt="2023-07-19T03:58:59.882" v="209" actId="1076"/>
          <ac:picMkLst>
            <pc:docMk/>
            <pc:sldMk cId="201294754" sldId="297"/>
            <ac:picMk id="4" creationId="{C7E3F01C-C652-D8B6-140D-F1D650D578BC}"/>
          </ac:picMkLst>
        </pc:picChg>
      </pc:sldChg>
      <pc:sldChg chg="new del">
        <pc:chgData name="Rachman, Arif" userId="S::arachman6@gatech.edu::7cc56e9b-a014-432b-9c07-1220471d3b85" providerId="AD" clId="Web-{DE07A387-2136-5343-F647-E6CBE2F84AFB}" dt="2023-07-19T03:53:54.251" v="180"/>
        <pc:sldMkLst>
          <pc:docMk/>
          <pc:sldMk cId="2272050916" sldId="297"/>
        </pc:sldMkLst>
      </pc:sldChg>
      <pc:sldChg chg="addSp delSp modSp new">
        <pc:chgData name="Rachman, Arif" userId="S::arachman6@gatech.edu::7cc56e9b-a014-432b-9c07-1220471d3b85" providerId="AD" clId="Web-{DE07A387-2136-5343-F647-E6CBE2F84AFB}" dt="2023-07-19T05:42:22.045" v="535" actId="14100"/>
        <pc:sldMkLst>
          <pc:docMk/>
          <pc:sldMk cId="2380990509" sldId="298"/>
        </pc:sldMkLst>
        <pc:spChg chg="mod">
          <ac:chgData name="Rachman, Arif" userId="S::arachman6@gatech.edu::7cc56e9b-a014-432b-9c07-1220471d3b85" providerId="AD" clId="Web-{DE07A387-2136-5343-F647-E6CBE2F84AFB}" dt="2023-07-19T05:41:57.872" v="528" actId="20577"/>
          <ac:spMkLst>
            <pc:docMk/>
            <pc:sldMk cId="2380990509" sldId="298"/>
            <ac:spMk id="2" creationId="{915AC1B0-B3FA-7341-1AA2-333A3ED59E45}"/>
          </ac:spMkLst>
        </pc:spChg>
        <pc:spChg chg="mod">
          <ac:chgData name="Rachman, Arif" userId="S::arachman6@gatech.edu::7cc56e9b-a014-432b-9c07-1220471d3b85" providerId="AD" clId="Web-{DE07A387-2136-5343-F647-E6CBE2F84AFB}" dt="2023-07-19T05:42:22.045" v="535" actId="14100"/>
          <ac:spMkLst>
            <pc:docMk/>
            <pc:sldMk cId="2380990509" sldId="298"/>
            <ac:spMk id="3" creationId="{44ADC8A0-01D0-99C3-E30C-22AF2DE16D1E}"/>
          </ac:spMkLst>
        </pc:spChg>
        <pc:spChg chg="add mod">
          <ac:chgData name="Rachman, Arif" userId="S::arachman6@gatech.edu::7cc56e9b-a014-432b-9c07-1220471d3b85" providerId="AD" clId="Web-{DE07A387-2136-5343-F647-E6CBE2F84AFB}" dt="2023-07-19T05:42:18.357" v="534" actId="1076"/>
          <ac:spMkLst>
            <pc:docMk/>
            <pc:sldMk cId="2380990509" sldId="298"/>
            <ac:spMk id="5" creationId="{4F778246-CA5F-E1FF-C25F-A1233B75F8AC}"/>
          </ac:spMkLst>
        </pc:spChg>
        <pc:spChg chg="add del mod">
          <ac:chgData name="Rachman, Arif" userId="S::arachman6@gatech.edu::7cc56e9b-a014-432b-9c07-1220471d3b85" providerId="AD" clId="Web-{DE07A387-2136-5343-F647-E6CBE2F84AFB}" dt="2023-07-19T05:42:15.482" v="533"/>
          <ac:spMkLst>
            <pc:docMk/>
            <pc:sldMk cId="2380990509" sldId="298"/>
            <ac:spMk id="7" creationId="{FB4BE9A6-78F9-2D48-7A3F-318146976237}"/>
          </ac:spMkLst>
        </pc:spChg>
      </pc:sldChg>
      <pc:sldChg chg="modSp new">
        <pc:chgData name="Rachman, Arif" userId="S::arachman6@gatech.edu::7cc56e9b-a014-432b-9c07-1220471d3b85" providerId="AD" clId="Web-{DE07A387-2136-5343-F647-E6CBE2F84AFB}" dt="2023-07-19T05:44:33.315" v="591" actId="20577"/>
        <pc:sldMkLst>
          <pc:docMk/>
          <pc:sldMk cId="4261071084" sldId="299"/>
        </pc:sldMkLst>
        <pc:spChg chg="mod">
          <ac:chgData name="Rachman, Arif" userId="S::arachman6@gatech.edu::7cc56e9b-a014-432b-9c07-1220471d3b85" providerId="AD" clId="Web-{DE07A387-2136-5343-F647-E6CBE2F84AFB}" dt="2023-07-19T05:42:30.326" v="539" actId="20577"/>
          <ac:spMkLst>
            <pc:docMk/>
            <pc:sldMk cId="4261071084" sldId="299"/>
            <ac:spMk id="2" creationId="{D5FA3DAF-A5EF-4683-4D7D-00A8CDA084AD}"/>
          </ac:spMkLst>
        </pc:spChg>
        <pc:spChg chg="mod">
          <ac:chgData name="Rachman, Arif" userId="S::arachman6@gatech.edu::7cc56e9b-a014-432b-9c07-1220471d3b85" providerId="AD" clId="Web-{DE07A387-2136-5343-F647-E6CBE2F84AFB}" dt="2023-07-19T05:44:33.315" v="591" actId="20577"/>
          <ac:spMkLst>
            <pc:docMk/>
            <pc:sldMk cId="4261071084" sldId="299"/>
            <ac:spMk id="3" creationId="{C374ABAA-AFE7-6428-62A1-3622497D267A}"/>
          </ac:spMkLst>
        </pc:spChg>
      </pc:sldChg>
      <pc:sldChg chg="new del">
        <pc:chgData name="Rachman, Arif" userId="S::arachman6@gatech.edu::7cc56e9b-a014-432b-9c07-1220471d3b85" providerId="AD" clId="Web-{DE07A387-2136-5343-F647-E6CBE2F84AFB}" dt="2023-07-19T05:45:01.582" v="596"/>
        <pc:sldMkLst>
          <pc:docMk/>
          <pc:sldMk cId="1471796929" sldId="300"/>
        </pc:sldMkLst>
      </pc:sldChg>
    </pc:docChg>
  </pc:docChgLst>
  <pc:docChgLst>
    <pc:chgData name="Lim, Reginald Edbert K" userId="S::rlim37@gatech.edu::804b4062-7bd4-4522-85af-9511276dc059" providerId="AD" clId="Web-{D9323EDD-B8C9-4E85-9FF8-349E56E0AC29}"/>
    <pc:docChg chg="modSld">
      <pc:chgData name="Lim, Reginald Edbert K" userId="S::rlim37@gatech.edu::804b4062-7bd4-4522-85af-9511276dc059" providerId="AD" clId="Web-{D9323EDD-B8C9-4E85-9FF8-349E56E0AC29}" dt="2023-07-22T13:16:48.548" v="19" actId="20577"/>
      <pc:docMkLst>
        <pc:docMk/>
      </pc:docMkLst>
      <pc:sldChg chg="modSp">
        <pc:chgData name="Lim, Reginald Edbert K" userId="S::rlim37@gatech.edu::804b4062-7bd4-4522-85af-9511276dc059" providerId="AD" clId="Web-{D9323EDD-B8C9-4E85-9FF8-349E56E0AC29}" dt="2023-07-22T13:16:48.548" v="19" actId="20577"/>
        <pc:sldMkLst>
          <pc:docMk/>
          <pc:sldMk cId="572586077" sldId="296"/>
        </pc:sldMkLst>
        <pc:graphicFrameChg chg="modGraphic">
          <ac:chgData name="Lim, Reginald Edbert K" userId="S::rlim37@gatech.edu::804b4062-7bd4-4522-85af-9511276dc059" providerId="AD" clId="Web-{D9323EDD-B8C9-4E85-9FF8-349E56E0AC29}" dt="2023-07-22T13:16:48.548" v="19" actId="20577"/>
          <ac:graphicFrameMkLst>
            <pc:docMk/>
            <pc:sldMk cId="572586077" sldId="296"/>
            <ac:graphicFrameMk id="4" creationId="{BF7EF8B9-E1C3-7466-C147-5AAC9993C501}"/>
          </ac:graphicFrameMkLst>
        </pc:graphicFrameChg>
      </pc:sldChg>
      <pc:sldChg chg="modSp">
        <pc:chgData name="Lim, Reginald Edbert K" userId="S::rlim37@gatech.edu::804b4062-7bd4-4522-85af-9511276dc059" providerId="AD" clId="Web-{D9323EDD-B8C9-4E85-9FF8-349E56E0AC29}" dt="2023-07-22T13:13:25.326" v="16" actId="20577"/>
        <pc:sldMkLst>
          <pc:docMk/>
          <pc:sldMk cId="2222499335" sldId="305"/>
        </pc:sldMkLst>
        <pc:spChg chg="mod">
          <ac:chgData name="Lim, Reginald Edbert K" userId="S::rlim37@gatech.edu::804b4062-7bd4-4522-85af-9511276dc059" providerId="AD" clId="Web-{D9323EDD-B8C9-4E85-9FF8-349E56E0AC29}" dt="2023-07-22T13:13:25.326" v="16" actId="20577"/>
          <ac:spMkLst>
            <pc:docMk/>
            <pc:sldMk cId="2222499335" sldId="305"/>
            <ac:spMk id="3" creationId="{621B0F19-71B7-0D4A-2434-9D3F041E0D92}"/>
          </ac:spMkLst>
        </pc:spChg>
      </pc:sldChg>
    </pc:docChg>
  </pc:docChgLst>
  <pc:docChgLst>
    <pc:chgData name="Rachman, Arif" userId="S::arachman6@gatech.edu::7cc56e9b-a014-432b-9c07-1220471d3b85" providerId="AD" clId="Web-{78A092B6-E202-2177-CDE4-8189414010CA}"/>
    <pc:docChg chg="addSld delSld modSld sldOrd">
      <pc:chgData name="Rachman, Arif" userId="S::arachman6@gatech.edu::7cc56e9b-a014-432b-9c07-1220471d3b85" providerId="AD" clId="Web-{78A092B6-E202-2177-CDE4-8189414010CA}" dt="2023-07-19T16:08:58.996" v="682"/>
      <pc:docMkLst>
        <pc:docMk/>
      </pc:docMkLst>
      <pc:sldChg chg="addSp delSp modSp ord modCm modNotes">
        <pc:chgData name="Rachman, Arif" userId="S::arachman6@gatech.edu::7cc56e9b-a014-432b-9c07-1220471d3b85" providerId="AD" clId="Web-{78A092B6-E202-2177-CDE4-8189414010CA}" dt="2023-07-19T15:48:51.330" v="660" actId="1076"/>
        <pc:sldMkLst>
          <pc:docMk/>
          <pc:sldMk cId="2760375505" sldId="290"/>
        </pc:sldMkLst>
        <pc:spChg chg="mod">
          <ac:chgData name="Rachman, Arif" userId="S::arachman6@gatech.edu::7cc56e9b-a014-432b-9c07-1220471d3b85" providerId="AD" clId="Web-{78A092B6-E202-2177-CDE4-8189414010CA}" dt="2023-07-19T15:30:43.401" v="624" actId="20577"/>
          <ac:spMkLst>
            <pc:docMk/>
            <pc:sldMk cId="2760375505" sldId="290"/>
            <ac:spMk id="2" creationId="{6D878D96-9B1F-CCDD-D77A-C21EA95C63F4}"/>
          </ac:spMkLst>
        </pc:spChg>
        <pc:spChg chg="add mod">
          <ac:chgData name="Rachman, Arif" userId="S::arachman6@gatech.edu::7cc56e9b-a014-432b-9c07-1220471d3b85" providerId="AD" clId="Web-{78A092B6-E202-2177-CDE4-8189414010CA}" dt="2023-07-19T15:48:46.908" v="659" actId="20577"/>
          <ac:spMkLst>
            <pc:docMk/>
            <pc:sldMk cId="2760375505" sldId="290"/>
            <ac:spMk id="3" creationId="{CFFE487E-630A-A403-605F-4FBFF31BA463}"/>
          </ac:spMkLst>
        </pc:spChg>
        <pc:spChg chg="mod">
          <ac:chgData name="Rachman, Arif" userId="S::arachman6@gatech.edu::7cc56e9b-a014-432b-9c07-1220471d3b85" providerId="AD" clId="Web-{78A092B6-E202-2177-CDE4-8189414010CA}" dt="2023-07-19T15:47:59.532" v="652" actId="1076"/>
          <ac:spMkLst>
            <pc:docMk/>
            <pc:sldMk cId="2760375505" sldId="290"/>
            <ac:spMk id="5" creationId="{14E07DAC-D11B-3F93-FD98-C549381DDAF6}"/>
          </ac:spMkLst>
        </pc:spChg>
        <pc:spChg chg="del mod">
          <ac:chgData name="Rachman, Arif" userId="S::arachman6@gatech.edu::7cc56e9b-a014-432b-9c07-1220471d3b85" providerId="AD" clId="Web-{78A092B6-E202-2177-CDE4-8189414010CA}" dt="2023-07-19T14:10:03.424" v="282"/>
          <ac:spMkLst>
            <pc:docMk/>
            <pc:sldMk cId="2760375505" sldId="290"/>
            <ac:spMk id="7" creationId="{7C7CA3FD-BB73-CCCC-A435-464C219C8943}"/>
          </ac:spMkLst>
        </pc:spChg>
        <pc:spChg chg="mod">
          <ac:chgData name="Rachman, Arif" userId="S::arachman6@gatech.edu::7cc56e9b-a014-432b-9c07-1220471d3b85" providerId="AD" clId="Web-{78A092B6-E202-2177-CDE4-8189414010CA}" dt="2023-07-19T15:47:50.750" v="646" actId="1076"/>
          <ac:spMkLst>
            <pc:docMk/>
            <pc:sldMk cId="2760375505" sldId="290"/>
            <ac:spMk id="15" creationId="{208297AA-C914-915C-8331-BEBD18A8D742}"/>
          </ac:spMkLst>
        </pc:spChg>
        <pc:spChg chg="mod">
          <ac:chgData name="Rachman, Arif" userId="S::arachman6@gatech.edu::7cc56e9b-a014-432b-9c07-1220471d3b85" providerId="AD" clId="Web-{78A092B6-E202-2177-CDE4-8189414010CA}" dt="2023-07-19T15:47:50.766" v="647" actId="1076"/>
          <ac:spMkLst>
            <pc:docMk/>
            <pc:sldMk cId="2760375505" sldId="290"/>
            <ac:spMk id="17" creationId="{32992F02-61EF-7075-B2B3-3995D3ADD762}"/>
          </ac:spMkLst>
        </pc:spChg>
        <pc:spChg chg="mod">
          <ac:chgData name="Rachman, Arif" userId="S::arachman6@gatech.edu::7cc56e9b-a014-432b-9c07-1220471d3b85" providerId="AD" clId="Web-{78A092B6-E202-2177-CDE4-8189414010CA}" dt="2023-07-19T15:47:50.766" v="648" actId="1076"/>
          <ac:spMkLst>
            <pc:docMk/>
            <pc:sldMk cId="2760375505" sldId="290"/>
            <ac:spMk id="18" creationId="{FB28CCF5-F8B4-F4BB-AA6C-DD9ED6D6176F}"/>
          </ac:spMkLst>
        </pc:spChg>
        <pc:spChg chg="mod">
          <ac:chgData name="Rachman, Arif" userId="S::arachman6@gatech.edu::7cc56e9b-a014-432b-9c07-1220471d3b85" providerId="AD" clId="Web-{78A092B6-E202-2177-CDE4-8189414010CA}" dt="2023-07-19T15:47:50.766" v="649" actId="1076"/>
          <ac:spMkLst>
            <pc:docMk/>
            <pc:sldMk cId="2760375505" sldId="290"/>
            <ac:spMk id="19" creationId="{43BEAFBB-23C8-8965-B462-FD607C33C8AE}"/>
          </ac:spMkLst>
        </pc:spChg>
        <pc:spChg chg="mod">
          <ac:chgData name="Rachman, Arif" userId="S::arachman6@gatech.edu::7cc56e9b-a014-432b-9c07-1220471d3b85" providerId="AD" clId="Web-{78A092B6-E202-2177-CDE4-8189414010CA}" dt="2023-07-19T15:47:50.782" v="650" actId="1076"/>
          <ac:spMkLst>
            <pc:docMk/>
            <pc:sldMk cId="2760375505" sldId="290"/>
            <ac:spMk id="20" creationId="{F2803E1A-0515-4A4A-B5A0-203F573CB037}"/>
          </ac:spMkLst>
        </pc:spChg>
        <pc:spChg chg="mod">
          <ac:chgData name="Rachman, Arif" userId="S::arachman6@gatech.edu::7cc56e9b-a014-432b-9c07-1220471d3b85" providerId="AD" clId="Web-{78A092B6-E202-2177-CDE4-8189414010CA}" dt="2023-07-19T15:47:50.782" v="651" actId="1076"/>
          <ac:spMkLst>
            <pc:docMk/>
            <pc:sldMk cId="2760375505" sldId="290"/>
            <ac:spMk id="22" creationId="{FD696FF8-767E-B91F-FD37-F8D7DBC00A08}"/>
          </ac:spMkLst>
        </pc:spChg>
        <pc:picChg chg="del">
          <ac:chgData name="Rachman, Arif" userId="S::arachman6@gatech.edu::7cc56e9b-a014-432b-9c07-1220471d3b85" providerId="AD" clId="Web-{78A092B6-E202-2177-CDE4-8189414010CA}" dt="2023-07-19T14:10:08.408" v="283"/>
          <ac:picMkLst>
            <pc:docMk/>
            <pc:sldMk cId="2760375505" sldId="290"/>
            <ac:picMk id="4" creationId="{89BBBF3E-23B3-C556-6133-DFD6EA569513}"/>
          </ac:picMkLst>
        </pc:picChg>
        <pc:picChg chg="add mod">
          <ac:chgData name="Rachman, Arif" userId="S::arachman6@gatech.edu::7cc56e9b-a014-432b-9c07-1220471d3b85" providerId="AD" clId="Web-{78A092B6-E202-2177-CDE4-8189414010CA}" dt="2023-07-19T15:48:51.330" v="660" actId="1076"/>
          <ac:picMkLst>
            <pc:docMk/>
            <pc:sldMk cId="2760375505" sldId="290"/>
            <ac:picMk id="6" creationId="{D148FE6C-B6F5-6725-7B03-37EB6F31A6C5}"/>
          </ac:picMkLst>
        </pc:picChg>
        <pc:picChg chg="mod">
          <ac:chgData name="Rachman, Arif" userId="S::arachman6@gatech.edu::7cc56e9b-a014-432b-9c07-1220471d3b85" providerId="AD" clId="Web-{78A092B6-E202-2177-CDE4-8189414010CA}" dt="2023-07-19T15:47:50.719" v="642" actId="1076"/>
          <ac:picMkLst>
            <pc:docMk/>
            <pc:sldMk cId="2760375505" sldId="290"/>
            <ac:picMk id="8" creationId="{0380A128-C217-4C7E-BFE4-C99E516DED7A}"/>
          </ac:picMkLst>
        </pc:picChg>
        <pc:picChg chg="mod">
          <ac:chgData name="Rachman, Arif" userId="S::arachman6@gatech.edu::7cc56e9b-a014-432b-9c07-1220471d3b85" providerId="AD" clId="Web-{78A092B6-E202-2177-CDE4-8189414010CA}" dt="2023-07-19T15:47:50.719" v="643" actId="1076"/>
          <ac:picMkLst>
            <pc:docMk/>
            <pc:sldMk cId="2760375505" sldId="290"/>
            <ac:picMk id="10" creationId="{E26EDDB5-8BD3-38AD-4F05-DEB896CB9EFA}"/>
          </ac:picMkLst>
        </pc:picChg>
        <pc:picChg chg="mod">
          <ac:chgData name="Rachman, Arif" userId="S::arachman6@gatech.edu::7cc56e9b-a014-432b-9c07-1220471d3b85" providerId="AD" clId="Web-{78A092B6-E202-2177-CDE4-8189414010CA}" dt="2023-07-19T15:47:50.735" v="644" actId="1076"/>
          <ac:picMkLst>
            <pc:docMk/>
            <pc:sldMk cId="2760375505" sldId="290"/>
            <ac:picMk id="12" creationId="{9CDCDCEC-5111-7147-2CC3-95471F1D3DE6}"/>
          </ac:picMkLst>
        </pc:picChg>
        <pc:picChg chg="mod">
          <ac:chgData name="Rachman, Arif" userId="S::arachman6@gatech.edu::7cc56e9b-a014-432b-9c07-1220471d3b85" providerId="AD" clId="Web-{78A092B6-E202-2177-CDE4-8189414010CA}" dt="2023-07-19T15:47:50.750" v="645" actId="1076"/>
          <ac:picMkLst>
            <pc:docMk/>
            <pc:sldMk cId="2760375505" sldId="290"/>
            <ac:picMk id="14" creationId="{2320A832-698E-F1AE-E599-CFCF1B68CE9B}"/>
          </ac:picMkLst>
        </pc:picChg>
        <pc:extLst>
          <p:ext xmlns:p="http://schemas.openxmlformats.org/presentationml/2006/main" uri="{D6D511B9-2390-475A-947B-AFAB55BFBCF1}">
            <pc226:cmChg xmlns:pc226="http://schemas.microsoft.com/office/powerpoint/2022/06/main/command" chg="mod">
              <pc226:chgData name="Rachman, Arif" userId="S::arachman6@gatech.edu::7cc56e9b-a014-432b-9c07-1220471d3b85" providerId="AD" clId="Web-{78A092B6-E202-2177-CDE4-8189414010CA}" dt="2023-07-19T15:11:54.753" v="618"/>
              <pc2:cmMkLst xmlns:pc2="http://schemas.microsoft.com/office/powerpoint/2019/9/main/command">
                <pc:docMk/>
                <pc:sldMk cId="2760375505" sldId="290"/>
                <pc2:cmMk id="{6680A333-B3E7-4476-BF8F-DCF241623D64}"/>
              </pc2:cmMkLst>
            </pc226:cmChg>
          </p:ext>
        </pc:extLst>
      </pc:sldChg>
      <pc:sldChg chg="addSp delSp modSp modNotes">
        <pc:chgData name="Rachman, Arif" userId="S::arachman6@gatech.edu::7cc56e9b-a014-432b-9c07-1220471d3b85" providerId="AD" clId="Web-{78A092B6-E202-2177-CDE4-8189414010CA}" dt="2023-07-19T16:08:15.511" v="679" actId="20577"/>
        <pc:sldMkLst>
          <pc:docMk/>
          <pc:sldMk cId="619936048" sldId="300"/>
        </pc:sldMkLst>
        <pc:spChg chg="add del mod">
          <ac:chgData name="Rachman, Arif" userId="S::arachman6@gatech.edu::7cc56e9b-a014-432b-9c07-1220471d3b85" providerId="AD" clId="Web-{78A092B6-E202-2177-CDE4-8189414010CA}" dt="2023-07-19T16:07:01.775" v="662"/>
          <ac:spMkLst>
            <pc:docMk/>
            <pc:sldMk cId="619936048" sldId="300"/>
            <ac:spMk id="4" creationId="{B6F8B053-AD1E-D1FF-A17A-40E21B87348C}"/>
          </ac:spMkLst>
        </pc:spChg>
        <pc:spChg chg="mod">
          <ac:chgData name="Rachman, Arif" userId="S::arachman6@gatech.edu::7cc56e9b-a014-432b-9c07-1220471d3b85" providerId="AD" clId="Web-{78A092B6-E202-2177-CDE4-8189414010CA}" dt="2023-07-19T16:07:24.541" v="670" actId="14100"/>
          <ac:spMkLst>
            <pc:docMk/>
            <pc:sldMk cId="619936048" sldId="300"/>
            <ac:spMk id="8" creationId="{8E7DCAAC-A119-CBCE-18DD-44834A988052}"/>
          </ac:spMkLst>
        </pc:spChg>
        <pc:spChg chg="add mod">
          <ac:chgData name="Rachman, Arif" userId="S::arachman6@gatech.edu::7cc56e9b-a014-432b-9c07-1220471d3b85" providerId="AD" clId="Web-{78A092B6-E202-2177-CDE4-8189414010CA}" dt="2023-07-19T16:08:15.511" v="679" actId="20577"/>
          <ac:spMkLst>
            <pc:docMk/>
            <pc:sldMk cId="619936048" sldId="300"/>
            <ac:spMk id="10" creationId="{D880887E-3898-EC28-4889-B51CECC7031D}"/>
          </ac:spMkLst>
        </pc:spChg>
        <pc:picChg chg="mod modCrop">
          <ac:chgData name="Rachman, Arif" userId="S::arachman6@gatech.edu::7cc56e9b-a014-432b-9c07-1220471d3b85" providerId="AD" clId="Web-{78A092B6-E202-2177-CDE4-8189414010CA}" dt="2023-07-19T16:07:52.682" v="672"/>
          <ac:picMkLst>
            <pc:docMk/>
            <pc:sldMk cId="619936048" sldId="300"/>
            <ac:picMk id="5" creationId="{76E89E57-51D7-1ADA-9946-02855DA027DA}"/>
          </ac:picMkLst>
        </pc:picChg>
        <pc:picChg chg="add mod ord">
          <ac:chgData name="Rachman, Arif" userId="S::arachman6@gatech.edu::7cc56e9b-a014-432b-9c07-1220471d3b85" providerId="AD" clId="Web-{78A092B6-E202-2177-CDE4-8189414010CA}" dt="2023-07-19T16:07:15.010" v="668" actId="1076"/>
          <ac:picMkLst>
            <pc:docMk/>
            <pc:sldMk cId="619936048" sldId="300"/>
            <ac:picMk id="9" creationId="{C06B89CB-C676-D04E-7058-3DC6089B1D81}"/>
          </ac:picMkLst>
        </pc:picChg>
        <pc:picChg chg="del">
          <ac:chgData name="Rachman, Arif" userId="S::arachman6@gatech.edu::7cc56e9b-a014-432b-9c07-1220471d3b85" providerId="AD" clId="Web-{78A092B6-E202-2177-CDE4-8189414010CA}" dt="2023-07-19T16:06:59.697" v="661"/>
          <ac:picMkLst>
            <pc:docMk/>
            <pc:sldMk cId="619936048" sldId="300"/>
            <ac:picMk id="14" creationId="{7C90C4ED-AD62-BEFA-8971-1DBE942836D6}"/>
          </ac:picMkLst>
        </pc:picChg>
      </pc:sldChg>
      <pc:sldChg chg="modSp modNotes">
        <pc:chgData name="Rachman, Arif" userId="S::arachman6@gatech.edu::7cc56e9b-a014-432b-9c07-1220471d3b85" providerId="AD" clId="Web-{78A092B6-E202-2177-CDE4-8189414010CA}" dt="2023-07-19T16:08:58.996" v="682"/>
        <pc:sldMkLst>
          <pc:docMk/>
          <pc:sldMk cId="3102285673" sldId="301"/>
        </pc:sldMkLst>
        <pc:spChg chg="mod">
          <ac:chgData name="Rachman, Arif" userId="S::arachman6@gatech.edu::7cc56e9b-a014-432b-9c07-1220471d3b85" providerId="AD" clId="Web-{78A092B6-E202-2177-CDE4-8189414010CA}" dt="2023-07-19T14:07:40.296" v="248" actId="14100"/>
          <ac:spMkLst>
            <pc:docMk/>
            <pc:sldMk cId="3102285673" sldId="301"/>
            <ac:spMk id="7" creationId="{90B26A94-58A8-C47F-3B17-C9D4B9975C97}"/>
          </ac:spMkLst>
        </pc:spChg>
        <pc:spChg chg="mod">
          <ac:chgData name="Rachman, Arif" userId="S::arachman6@gatech.edu::7cc56e9b-a014-432b-9c07-1220471d3b85" providerId="AD" clId="Web-{78A092B6-E202-2177-CDE4-8189414010CA}" dt="2023-07-19T14:08:34.672" v="277" actId="20577"/>
          <ac:spMkLst>
            <pc:docMk/>
            <pc:sldMk cId="3102285673" sldId="301"/>
            <ac:spMk id="9" creationId="{01F3E81B-FA2E-C650-C743-AEF8779640C5}"/>
          </ac:spMkLst>
        </pc:spChg>
      </pc:sldChg>
      <pc:sldChg chg="modSp">
        <pc:chgData name="Rachman, Arif" userId="S::arachman6@gatech.edu::7cc56e9b-a014-432b-9c07-1220471d3b85" providerId="AD" clId="Web-{78A092B6-E202-2177-CDE4-8189414010CA}" dt="2023-07-19T14:09:06.501" v="279" actId="1076"/>
        <pc:sldMkLst>
          <pc:docMk/>
          <pc:sldMk cId="1672409080" sldId="302"/>
        </pc:sldMkLst>
        <pc:spChg chg="mod">
          <ac:chgData name="Rachman, Arif" userId="S::arachman6@gatech.edu::7cc56e9b-a014-432b-9c07-1220471d3b85" providerId="AD" clId="Web-{78A092B6-E202-2177-CDE4-8189414010CA}" dt="2023-07-19T14:09:02.719" v="278" actId="20577"/>
          <ac:spMkLst>
            <pc:docMk/>
            <pc:sldMk cId="1672409080" sldId="302"/>
            <ac:spMk id="3" creationId="{BC54751A-B7DC-550B-FA3E-EA435EF67E7E}"/>
          </ac:spMkLst>
        </pc:spChg>
        <pc:grpChg chg="mod">
          <ac:chgData name="Rachman, Arif" userId="S::arachman6@gatech.edu::7cc56e9b-a014-432b-9c07-1220471d3b85" providerId="AD" clId="Web-{78A092B6-E202-2177-CDE4-8189414010CA}" dt="2023-07-19T14:09:06.501" v="279" actId="1076"/>
          <ac:grpSpMkLst>
            <pc:docMk/>
            <pc:sldMk cId="1672409080" sldId="302"/>
            <ac:grpSpMk id="8" creationId="{40D1B79E-A3DA-91D2-CECF-78D5292DFED0}"/>
          </ac:grpSpMkLst>
        </pc:grpChg>
      </pc:sldChg>
      <pc:sldChg chg="del">
        <pc:chgData name="Rachman, Arif" userId="S::arachman6@gatech.edu::7cc56e9b-a014-432b-9c07-1220471d3b85" providerId="AD" clId="Web-{78A092B6-E202-2177-CDE4-8189414010CA}" dt="2023-07-19T14:38:55.229" v="482"/>
        <pc:sldMkLst>
          <pc:docMk/>
          <pc:sldMk cId="382213231" sldId="303"/>
        </pc:sldMkLst>
      </pc:sldChg>
      <pc:sldChg chg="modSp">
        <pc:chgData name="Rachman, Arif" userId="S::arachman6@gatech.edu::7cc56e9b-a014-432b-9c07-1220471d3b85" providerId="AD" clId="Web-{78A092B6-E202-2177-CDE4-8189414010CA}" dt="2023-07-19T14:39:37.714" v="488" actId="20577"/>
        <pc:sldMkLst>
          <pc:docMk/>
          <pc:sldMk cId="2961254792" sldId="304"/>
        </pc:sldMkLst>
        <pc:spChg chg="mod">
          <ac:chgData name="Rachman, Arif" userId="S::arachman6@gatech.edu::7cc56e9b-a014-432b-9c07-1220471d3b85" providerId="AD" clId="Web-{78A092B6-E202-2177-CDE4-8189414010CA}" dt="2023-07-19T14:39:37.714" v="488" actId="20577"/>
          <ac:spMkLst>
            <pc:docMk/>
            <pc:sldMk cId="2961254792" sldId="304"/>
            <ac:spMk id="2" creationId="{BC61C24E-2C04-62CC-0DBF-1BB6922B91E3}"/>
          </ac:spMkLst>
        </pc:spChg>
      </pc:sldChg>
      <pc:sldChg chg="modSp modCm">
        <pc:chgData name="Rachman, Arif" userId="S::arachman6@gatech.edu::7cc56e9b-a014-432b-9c07-1220471d3b85" providerId="AD" clId="Web-{78A092B6-E202-2177-CDE4-8189414010CA}" dt="2023-07-19T15:10:17.423" v="617" actId="20577"/>
        <pc:sldMkLst>
          <pc:docMk/>
          <pc:sldMk cId="2222499335" sldId="305"/>
        </pc:sldMkLst>
        <pc:spChg chg="mod">
          <ac:chgData name="Rachman, Arif" userId="S::arachman6@gatech.edu::7cc56e9b-a014-432b-9c07-1220471d3b85" providerId="AD" clId="Web-{78A092B6-E202-2177-CDE4-8189414010CA}" dt="2023-07-19T15:08:17.452" v="600" actId="20577"/>
          <ac:spMkLst>
            <pc:docMk/>
            <pc:sldMk cId="2222499335" sldId="305"/>
            <ac:spMk id="2" creationId="{371B04EE-8D4B-B2C4-C4A1-0F36371F4937}"/>
          </ac:spMkLst>
        </pc:spChg>
        <pc:spChg chg="mod">
          <ac:chgData name="Rachman, Arif" userId="S::arachman6@gatech.edu::7cc56e9b-a014-432b-9c07-1220471d3b85" providerId="AD" clId="Web-{78A092B6-E202-2177-CDE4-8189414010CA}" dt="2023-07-19T15:10:17.423" v="617" actId="20577"/>
          <ac:spMkLst>
            <pc:docMk/>
            <pc:sldMk cId="2222499335" sldId="305"/>
            <ac:spMk id="3" creationId="{621B0F19-71B7-0D4A-2434-9D3F041E0D92}"/>
          </ac:spMkLst>
        </pc:spChg>
        <pc:extLst>
          <p:ext xmlns:p="http://schemas.openxmlformats.org/presentationml/2006/main" uri="{D6D511B9-2390-475A-947B-AFAB55BFBCF1}">
            <pc226:cmChg xmlns:pc226="http://schemas.microsoft.com/office/powerpoint/2022/06/main/command" chg="mod">
              <pc226:chgData name="Rachman, Arif" userId="S::arachman6@gatech.edu::7cc56e9b-a014-432b-9c07-1220471d3b85" providerId="AD" clId="Web-{78A092B6-E202-2177-CDE4-8189414010CA}" dt="2023-07-19T14:50:17.071" v="544"/>
              <pc2:cmMkLst xmlns:pc2="http://schemas.microsoft.com/office/powerpoint/2019/9/main/command">
                <pc:docMk/>
                <pc:sldMk cId="2222499335" sldId="305"/>
                <pc2:cmMk id="{902A6B63-1BA1-4051-BAD7-4E00170CF4BA}"/>
              </pc2:cmMkLst>
            </pc226:cmChg>
          </p:ext>
        </pc:extLst>
      </pc:sldChg>
      <pc:sldChg chg="del">
        <pc:chgData name="Rachman, Arif" userId="S::arachman6@gatech.edu::7cc56e9b-a014-432b-9c07-1220471d3b85" providerId="AD" clId="Web-{78A092B6-E202-2177-CDE4-8189414010CA}" dt="2023-07-19T14:12:37.021" v="302"/>
        <pc:sldMkLst>
          <pc:docMk/>
          <pc:sldMk cId="3139334329" sldId="306"/>
        </pc:sldMkLst>
      </pc:sldChg>
      <pc:sldChg chg="modSp add mod modShow">
        <pc:chgData name="Rachman, Arif" userId="S::arachman6@gatech.edu::7cc56e9b-a014-432b-9c07-1220471d3b85" providerId="AD" clId="Web-{78A092B6-E202-2177-CDE4-8189414010CA}" dt="2023-07-19T14:36:51.117" v="481"/>
        <pc:sldMkLst>
          <pc:docMk/>
          <pc:sldMk cId="945735464" sldId="313"/>
        </pc:sldMkLst>
        <pc:graphicFrameChg chg="mod modGraphic">
          <ac:chgData name="Rachman, Arif" userId="S::arachman6@gatech.edu::7cc56e9b-a014-432b-9c07-1220471d3b85" providerId="AD" clId="Web-{78A092B6-E202-2177-CDE4-8189414010CA}" dt="2023-07-19T14:36:51.117" v="481"/>
          <ac:graphicFrameMkLst>
            <pc:docMk/>
            <pc:sldMk cId="945735464" sldId="313"/>
            <ac:graphicFrameMk id="4" creationId="{D44ABCB5-035B-A16B-DD24-BB072E1E694F}"/>
          </ac:graphicFrameMkLst>
        </pc:graphicFrameChg>
      </pc:sldChg>
      <pc:sldChg chg="modSp new del">
        <pc:chgData name="Rachman, Arif" userId="S::arachman6@gatech.edu::7cc56e9b-a014-432b-9c07-1220471d3b85" providerId="AD" clId="Web-{78A092B6-E202-2177-CDE4-8189414010CA}" dt="2023-07-19T14:48:51.256" v="541"/>
        <pc:sldMkLst>
          <pc:docMk/>
          <pc:sldMk cId="1058457493" sldId="314"/>
        </pc:sldMkLst>
        <pc:spChg chg="mod">
          <ac:chgData name="Rachman, Arif" userId="S::arachman6@gatech.edu::7cc56e9b-a014-432b-9c07-1220471d3b85" providerId="AD" clId="Web-{78A092B6-E202-2177-CDE4-8189414010CA}" dt="2023-07-19T14:41:42.748" v="496" actId="20577"/>
          <ac:spMkLst>
            <pc:docMk/>
            <pc:sldMk cId="1058457493" sldId="314"/>
            <ac:spMk id="2" creationId="{DE141378-B8CC-60EE-65C3-3035E72E2366}"/>
          </ac:spMkLst>
        </pc:spChg>
        <pc:spChg chg="mod">
          <ac:chgData name="Rachman, Arif" userId="S::arachman6@gatech.edu::7cc56e9b-a014-432b-9c07-1220471d3b85" providerId="AD" clId="Web-{78A092B6-E202-2177-CDE4-8189414010CA}" dt="2023-07-19T14:44:28.657" v="511" actId="20577"/>
          <ac:spMkLst>
            <pc:docMk/>
            <pc:sldMk cId="1058457493" sldId="314"/>
            <ac:spMk id="3" creationId="{005971B6-A8DC-37C8-DE1E-790FA771B015}"/>
          </ac:spMkLst>
        </pc:spChg>
      </pc:sldChg>
      <pc:sldChg chg="addSp delSp modSp new mod modClrScheme chgLayout">
        <pc:chgData name="Rachman, Arif" userId="S::arachman6@gatech.edu::7cc56e9b-a014-432b-9c07-1220471d3b85" providerId="AD" clId="Web-{78A092B6-E202-2177-CDE4-8189414010CA}" dt="2023-07-19T14:49:33.023" v="543"/>
        <pc:sldMkLst>
          <pc:docMk/>
          <pc:sldMk cId="2885949318" sldId="315"/>
        </pc:sldMkLst>
        <pc:spChg chg="mod ord">
          <ac:chgData name="Rachman, Arif" userId="S::arachman6@gatech.edu::7cc56e9b-a014-432b-9c07-1220471d3b85" providerId="AD" clId="Web-{78A092B6-E202-2177-CDE4-8189414010CA}" dt="2023-07-19T14:45:21.487" v="520" actId="20577"/>
          <ac:spMkLst>
            <pc:docMk/>
            <pc:sldMk cId="2885949318" sldId="315"/>
            <ac:spMk id="2" creationId="{E7CDB071-E27A-6F8A-3C19-71601B48CF93}"/>
          </ac:spMkLst>
        </pc:spChg>
        <pc:spChg chg="del mod ord">
          <ac:chgData name="Rachman, Arif" userId="S::arachman6@gatech.edu::7cc56e9b-a014-432b-9c07-1220471d3b85" providerId="AD" clId="Web-{78A092B6-E202-2177-CDE4-8189414010CA}" dt="2023-07-19T14:47:51.240" v="536"/>
          <ac:spMkLst>
            <pc:docMk/>
            <pc:sldMk cId="2885949318" sldId="315"/>
            <ac:spMk id="3" creationId="{0F8C0D30-62B7-806E-DE49-1B4D02611B99}"/>
          </ac:spMkLst>
        </pc:spChg>
        <pc:spChg chg="add mod ord">
          <ac:chgData name="Rachman, Arif" userId="S::arachman6@gatech.edu::7cc56e9b-a014-432b-9c07-1220471d3b85" providerId="AD" clId="Web-{78A092B6-E202-2177-CDE4-8189414010CA}" dt="2023-07-19T14:49:33.023" v="542"/>
          <ac:spMkLst>
            <pc:docMk/>
            <pc:sldMk cId="2885949318" sldId="315"/>
            <ac:spMk id="4" creationId="{514F2D12-D20A-E35B-A3A2-44DC6A9E0EB5}"/>
          </ac:spMkLst>
        </pc:spChg>
        <pc:spChg chg="add mod ord">
          <ac:chgData name="Rachman, Arif" userId="S::arachman6@gatech.edu::7cc56e9b-a014-432b-9c07-1220471d3b85" providerId="AD" clId="Web-{78A092B6-E202-2177-CDE4-8189414010CA}" dt="2023-07-19T14:49:33.023" v="543"/>
          <ac:spMkLst>
            <pc:docMk/>
            <pc:sldMk cId="2885949318" sldId="315"/>
            <ac:spMk id="5" creationId="{F55FC481-10FF-E8B7-BF93-355B5FCB5794}"/>
          </ac:spMkLst>
        </pc:spChg>
        <pc:spChg chg="add del mod ord">
          <ac:chgData name="Rachman, Arif" userId="S::arachman6@gatech.edu::7cc56e9b-a014-432b-9c07-1220471d3b85" providerId="AD" clId="Web-{78A092B6-E202-2177-CDE4-8189414010CA}" dt="2023-07-19T14:47:43.677" v="535"/>
          <ac:spMkLst>
            <pc:docMk/>
            <pc:sldMk cId="2885949318" sldId="315"/>
            <ac:spMk id="6" creationId="{0BB52BB5-5A8E-BBD8-89A7-95BB4DB87EBF}"/>
          </ac:spMkLst>
        </pc:spChg>
      </pc:sldChg>
    </pc:docChg>
  </pc:docChgLst>
  <pc:docChgLst>
    <pc:chgData name="Rachman, Arif" userId="S::arachman6@gatech.edu::7cc56e9b-a014-432b-9c07-1220471d3b85" providerId="AD" clId="Web-{C54D79B6-D50A-4CAA-B68E-15A96CEE0BCA}"/>
    <pc:docChg chg="mod">
      <pc:chgData name="Rachman, Arif" userId="S::arachman6@gatech.edu::7cc56e9b-a014-432b-9c07-1220471d3b85" providerId="AD" clId="Web-{C54D79B6-D50A-4CAA-B68E-15A96CEE0BCA}" dt="2023-06-24T22:53:08.118" v="1"/>
      <pc:docMkLst>
        <pc:docMk/>
      </pc:docMkLst>
      <pc:sldChg chg="modCm">
        <pc:chgData name="Rachman, Arif" userId="S::arachman6@gatech.edu::7cc56e9b-a014-432b-9c07-1220471d3b85" providerId="AD" clId="Web-{C54D79B6-D50A-4CAA-B68E-15A96CEE0BCA}" dt="2023-06-24T22:53:08.118" v="1"/>
        <pc:sldMkLst>
          <pc:docMk/>
          <pc:sldMk cId="2771794351" sldId="270"/>
        </pc:sldMkLst>
        <pc:extLst>
          <p:ext xmlns:p="http://schemas.openxmlformats.org/presentationml/2006/main" uri="{D6D511B9-2390-475A-947B-AFAB55BFBCF1}">
            <pc226:cmChg xmlns:pc226="http://schemas.microsoft.com/office/powerpoint/2022/06/main/command" chg="">
              <pc226:chgData name="Rachman, Arif" userId="S::arachman6@gatech.edu::7cc56e9b-a014-432b-9c07-1220471d3b85" providerId="AD" clId="Web-{C54D79B6-D50A-4CAA-B68E-15A96CEE0BCA}" dt="2023-06-24T22:53:08.118" v="1"/>
              <pc2:cmMkLst xmlns:pc2="http://schemas.microsoft.com/office/powerpoint/2019/9/main/command">
                <pc:docMk/>
                <pc:sldMk cId="2771794351" sldId="270"/>
                <pc2:cmMk id="{23849AB3-10BD-47B3-9C3C-BEC60BD61814}"/>
              </pc2:cmMkLst>
              <pc226:cmRplyChg chg="add">
                <pc226:chgData name="Rachman, Arif" userId="S::arachman6@gatech.edu::7cc56e9b-a014-432b-9c07-1220471d3b85" providerId="AD" clId="Web-{C54D79B6-D50A-4CAA-B68E-15A96CEE0BCA}" dt="2023-06-24T22:53:08.118" v="1"/>
                <pc2:cmRplyMkLst xmlns:pc2="http://schemas.microsoft.com/office/powerpoint/2019/9/main/command">
                  <pc:docMk/>
                  <pc:sldMk cId="2771794351" sldId="270"/>
                  <pc2:cmMk id="{23849AB3-10BD-47B3-9C3C-BEC60BD61814}"/>
                  <pc2:cmRplyMk id="{C2D5682B-590A-41A4-877E-52D49AC183BC}"/>
                </pc2:cmRplyMkLst>
              </pc226:cmRplyChg>
            </pc226:cmChg>
          </p:ext>
        </pc:extLst>
      </pc:sldChg>
    </pc:docChg>
  </pc:docChgLst>
  <pc:docChgLst>
    <pc:chgData name="Rachman, Arif" userId="S::arachman6@gatech.edu::7cc56e9b-a014-432b-9c07-1220471d3b85" providerId="AD" clId="Web-{D54BC7C4-E648-4815-B2D9-2C9F49B83BDA}"/>
    <pc:docChg chg="modSld">
      <pc:chgData name="Rachman, Arif" userId="S::arachman6@gatech.edu::7cc56e9b-a014-432b-9c07-1220471d3b85" providerId="AD" clId="Web-{D54BC7C4-E648-4815-B2D9-2C9F49B83BDA}" dt="2023-07-21T00:33:09.933" v="223" actId="20577"/>
      <pc:docMkLst>
        <pc:docMk/>
      </pc:docMkLst>
      <pc:sldChg chg="modSp modNotes">
        <pc:chgData name="Rachman, Arif" userId="S::arachman6@gatech.edu::7cc56e9b-a014-432b-9c07-1220471d3b85" providerId="AD" clId="Web-{D54BC7C4-E648-4815-B2D9-2C9F49B83BDA}" dt="2023-07-21T00:30:24.820" v="116"/>
        <pc:sldMkLst>
          <pc:docMk/>
          <pc:sldMk cId="2380990509" sldId="298"/>
        </pc:sldMkLst>
        <pc:spChg chg="mod">
          <ac:chgData name="Rachman, Arif" userId="S::arachman6@gatech.edu::7cc56e9b-a014-432b-9c07-1220471d3b85" providerId="AD" clId="Web-{D54BC7C4-E648-4815-B2D9-2C9F49B83BDA}" dt="2023-07-21T00:29:30.709" v="85" actId="20577"/>
          <ac:spMkLst>
            <pc:docMk/>
            <pc:sldMk cId="2380990509" sldId="298"/>
            <ac:spMk id="3" creationId="{44ADC8A0-01D0-99C3-E30C-22AF2DE16D1E}"/>
          </ac:spMkLst>
        </pc:spChg>
      </pc:sldChg>
      <pc:sldChg chg="modSp modNotes">
        <pc:chgData name="Rachman, Arif" userId="S::arachman6@gatech.edu::7cc56e9b-a014-432b-9c07-1220471d3b85" providerId="AD" clId="Web-{D54BC7C4-E648-4815-B2D9-2C9F49B83BDA}" dt="2023-07-21T00:31:53.150" v="186"/>
        <pc:sldMkLst>
          <pc:docMk/>
          <pc:sldMk cId="2222499335" sldId="305"/>
        </pc:sldMkLst>
        <pc:spChg chg="mod">
          <ac:chgData name="Rachman, Arif" userId="S::arachman6@gatech.edu::7cc56e9b-a014-432b-9c07-1220471d3b85" providerId="AD" clId="Web-{D54BC7C4-E648-4815-B2D9-2C9F49B83BDA}" dt="2023-07-20T23:18:58.884" v="1" actId="20577"/>
          <ac:spMkLst>
            <pc:docMk/>
            <pc:sldMk cId="2222499335" sldId="305"/>
            <ac:spMk id="2" creationId="{371B04EE-8D4B-B2C4-C4A1-0F36371F4937}"/>
          </ac:spMkLst>
        </pc:spChg>
      </pc:sldChg>
      <pc:sldChg chg="modSp">
        <pc:chgData name="Rachman, Arif" userId="S::arachman6@gatech.edu::7cc56e9b-a014-432b-9c07-1220471d3b85" providerId="AD" clId="Web-{D54BC7C4-E648-4815-B2D9-2C9F49B83BDA}" dt="2023-07-21T00:33:09.933" v="223" actId="20577"/>
        <pc:sldMkLst>
          <pc:docMk/>
          <pc:sldMk cId="3349064733" sldId="316"/>
        </pc:sldMkLst>
        <pc:spChg chg="mod">
          <ac:chgData name="Rachman, Arif" userId="S::arachman6@gatech.edu::7cc56e9b-a014-432b-9c07-1220471d3b85" providerId="AD" clId="Web-{D54BC7C4-E648-4815-B2D9-2C9F49B83BDA}" dt="2023-07-21T00:33:09.933" v="223" actId="20577"/>
          <ac:spMkLst>
            <pc:docMk/>
            <pc:sldMk cId="3349064733" sldId="316"/>
            <ac:spMk id="4" creationId="{2A58C04C-CE20-74E4-C506-F20A479E0AF8}"/>
          </ac:spMkLst>
        </pc:spChg>
      </pc:sldChg>
    </pc:docChg>
  </pc:docChgLst>
  <pc:docChgLst>
    <pc:chgData name="Rachman, Arif" userId="S::arachman6@gatech.edu::7cc56e9b-a014-432b-9c07-1220471d3b85" providerId="AD" clId="Web-{38A6E9BA-12DA-5E6D-B44D-322E6A87ACAE}"/>
    <pc:docChg chg="addSld delSld modSld">
      <pc:chgData name="Rachman, Arif" userId="S::arachman6@gatech.edu::7cc56e9b-a014-432b-9c07-1220471d3b85" providerId="AD" clId="Web-{38A6E9BA-12DA-5E6D-B44D-322E6A87ACAE}" dt="2023-07-18T22:41:35.844" v="512"/>
      <pc:docMkLst>
        <pc:docMk/>
      </pc:docMkLst>
      <pc:sldChg chg="modSp mod modShow">
        <pc:chgData name="Rachman, Arif" userId="S::arachman6@gatech.edu::7cc56e9b-a014-432b-9c07-1220471d3b85" providerId="AD" clId="Web-{38A6E9BA-12DA-5E6D-B44D-322E6A87ACAE}" dt="2023-07-18T22:20:38.671" v="253" actId="20577"/>
        <pc:sldMkLst>
          <pc:docMk/>
          <pc:sldMk cId="4033718057" sldId="262"/>
        </pc:sldMkLst>
        <pc:spChg chg="mod">
          <ac:chgData name="Rachman, Arif" userId="S::arachman6@gatech.edu::7cc56e9b-a014-432b-9c07-1220471d3b85" providerId="AD" clId="Web-{38A6E9BA-12DA-5E6D-B44D-322E6A87ACAE}" dt="2023-07-18T22:20:38.671" v="253" actId="20577"/>
          <ac:spMkLst>
            <pc:docMk/>
            <pc:sldMk cId="4033718057" sldId="262"/>
            <ac:spMk id="2" creationId="{78E78401-706E-A109-E437-57E3157A0CE5}"/>
          </ac:spMkLst>
        </pc:spChg>
        <pc:spChg chg="mod">
          <ac:chgData name="Rachman, Arif" userId="S::arachman6@gatech.edu::7cc56e9b-a014-432b-9c07-1220471d3b85" providerId="AD" clId="Web-{38A6E9BA-12DA-5E6D-B44D-322E6A87ACAE}" dt="2023-07-18T22:18:30.791" v="224" actId="14100"/>
          <ac:spMkLst>
            <pc:docMk/>
            <pc:sldMk cId="4033718057" sldId="262"/>
            <ac:spMk id="3" creationId="{052FAC2D-572E-960F-7DDE-BF07EBFC7F5F}"/>
          </ac:spMkLst>
        </pc:spChg>
      </pc:sldChg>
      <pc:sldChg chg="modSp">
        <pc:chgData name="Rachman, Arif" userId="S::arachman6@gatech.edu::7cc56e9b-a014-432b-9c07-1220471d3b85" providerId="AD" clId="Web-{38A6E9BA-12DA-5E6D-B44D-322E6A87ACAE}" dt="2023-07-18T21:21:17.946" v="12" actId="20577"/>
        <pc:sldMkLst>
          <pc:docMk/>
          <pc:sldMk cId="2121817240" sldId="271"/>
        </pc:sldMkLst>
        <pc:spChg chg="mod">
          <ac:chgData name="Rachman, Arif" userId="S::arachman6@gatech.edu::7cc56e9b-a014-432b-9c07-1220471d3b85" providerId="AD" clId="Web-{38A6E9BA-12DA-5E6D-B44D-322E6A87ACAE}" dt="2023-07-18T21:21:17.946" v="12" actId="20577"/>
          <ac:spMkLst>
            <pc:docMk/>
            <pc:sldMk cId="2121817240" sldId="271"/>
            <ac:spMk id="27" creationId="{7572287D-0B3C-FDA9-9596-51357CB860AA}"/>
          </ac:spMkLst>
        </pc:spChg>
      </pc:sldChg>
      <pc:sldChg chg="modSp">
        <pc:chgData name="Rachman, Arif" userId="S::arachman6@gatech.edu::7cc56e9b-a014-432b-9c07-1220471d3b85" providerId="AD" clId="Web-{38A6E9BA-12DA-5E6D-B44D-322E6A87ACAE}" dt="2023-07-18T22:20:08.217" v="247" actId="20577"/>
        <pc:sldMkLst>
          <pc:docMk/>
          <pc:sldMk cId="3827411095" sldId="274"/>
        </pc:sldMkLst>
        <pc:spChg chg="mod">
          <ac:chgData name="Rachman, Arif" userId="S::arachman6@gatech.edu::7cc56e9b-a014-432b-9c07-1220471d3b85" providerId="AD" clId="Web-{38A6E9BA-12DA-5E6D-B44D-322E6A87ACAE}" dt="2023-07-18T22:20:08.217" v="247" actId="20577"/>
          <ac:spMkLst>
            <pc:docMk/>
            <pc:sldMk cId="3827411095" sldId="274"/>
            <ac:spMk id="2" creationId="{3993776B-6DCA-E10C-1658-7A2628315FEF}"/>
          </ac:spMkLst>
        </pc:spChg>
        <pc:spChg chg="mod">
          <ac:chgData name="Rachman, Arif" userId="S::arachman6@gatech.edu::7cc56e9b-a014-432b-9c07-1220471d3b85" providerId="AD" clId="Web-{38A6E9BA-12DA-5E6D-B44D-322E6A87ACAE}" dt="2023-07-18T21:42:36.461" v="105" actId="20577"/>
          <ac:spMkLst>
            <pc:docMk/>
            <pc:sldMk cId="3827411095" sldId="274"/>
            <ac:spMk id="3" creationId="{37449E68-ED86-D622-B5FC-EAC02487BEBF}"/>
          </ac:spMkLst>
        </pc:spChg>
        <pc:spChg chg="mod">
          <ac:chgData name="Rachman, Arif" userId="S::arachman6@gatech.edu::7cc56e9b-a014-432b-9c07-1220471d3b85" providerId="AD" clId="Web-{38A6E9BA-12DA-5E6D-B44D-322E6A87ACAE}" dt="2023-07-18T21:42:08.553" v="101" actId="14100"/>
          <ac:spMkLst>
            <pc:docMk/>
            <pc:sldMk cId="3827411095" sldId="274"/>
            <ac:spMk id="4" creationId="{980BD0DF-ED13-F09B-E6C3-23FB23493E56}"/>
          </ac:spMkLst>
        </pc:spChg>
      </pc:sldChg>
      <pc:sldChg chg="mod modShow">
        <pc:chgData name="Rachman, Arif" userId="S::arachman6@gatech.edu::7cc56e9b-a014-432b-9c07-1220471d3b85" providerId="AD" clId="Web-{38A6E9BA-12DA-5E6D-B44D-322E6A87ACAE}" dt="2023-07-18T22:04:10.902" v="202"/>
        <pc:sldMkLst>
          <pc:docMk/>
          <pc:sldMk cId="3007125931" sldId="275"/>
        </pc:sldMkLst>
      </pc:sldChg>
      <pc:sldChg chg="mod modShow">
        <pc:chgData name="Rachman, Arif" userId="S::arachman6@gatech.edu::7cc56e9b-a014-432b-9c07-1220471d3b85" providerId="AD" clId="Web-{38A6E9BA-12DA-5E6D-B44D-322E6A87ACAE}" dt="2023-07-18T22:04:41.575" v="203"/>
        <pc:sldMkLst>
          <pc:docMk/>
          <pc:sldMk cId="1135165326" sldId="276"/>
        </pc:sldMkLst>
      </pc:sldChg>
      <pc:sldChg chg="del">
        <pc:chgData name="Rachman, Arif" userId="S::arachman6@gatech.edu::7cc56e9b-a014-432b-9c07-1220471d3b85" providerId="AD" clId="Web-{38A6E9BA-12DA-5E6D-B44D-322E6A87ACAE}" dt="2023-07-18T22:05:20.358" v="204"/>
        <pc:sldMkLst>
          <pc:docMk/>
          <pc:sldMk cId="1677624271" sldId="278"/>
        </pc:sldMkLst>
      </pc:sldChg>
      <pc:sldChg chg="mod modShow">
        <pc:chgData name="Rachman, Arif" userId="S::arachman6@gatech.edu::7cc56e9b-a014-432b-9c07-1220471d3b85" providerId="AD" clId="Web-{38A6E9BA-12DA-5E6D-B44D-322E6A87ACAE}" dt="2023-07-18T21:22:26.883" v="13"/>
        <pc:sldMkLst>
          <pc:docMk/>
          <pc:sldMk cId="978070601" sldId="279"/>
        </pc:sldMkLst>
      </pc:sldChg>
      <pc:sldChg chg="delSp modSp">
        <pc:chgData name="Rachman, Arif" userId="S::arachman6@gatech.edu::7cc56e9b-a014-432b-9c07-1220471d3b85" providerId="AD" clId="Web-{38A6E9BA-12DA-5E6D-B44D-322E6A87ACAE}" dt="2023-07-18T21:23:52.730" v="27" actId="1076"/>
        <pc:sldMkLst>
          <pc:docMk/>
          <pc:sldMk cId="3322556567" sldId="282"/>
        </pc:sldMkLst>
        <pc:spChg chg="mod">
          <ac:chgData name="Rachman, Arif" userId="S::arachman6@gatech.edu::7cc56e9b-a014-432b-9c07-1220471d3b85" providerId="AD" clId="Web-{38A6E9BA-12DA-5E6D-B44D-322E6A87ACAE}" dt="2023-07-18T21:23:20.869" v="17" actId="1076"/>
          <ac:spMkLst>
            <pc:docMk/>
            <pc:sldMk cId="3322556567" sldId="282"/>
            <ac:spMk id="3" creationId="{E51D74C2-0291-6493-55A9-278BAA23B4D3}"/>
          </ac:spMkLst>
        </pc:spChg>
        <pc:spChg chg="mod">
          <ac:chgData name="Rachman, Arif" userId="S::arachman6@gatech.edu::7cc56e9b-a014-432b-9c07-1220471d3b85" providerId="AD" clId="Web-{38A6E9BA-12DA-5E6D-B44D-322E6A87ACAE}" dt="2023-07-18T21:23:52.730" v="25" actId="1076"/>
          <ac:spMkLst>
            <pc:docMk/>
            <pc:sldMk cId="3322556567" sldId="282"/>
            <ac:spMk id="4" creationId="{C1FCB72C-F988-8681-3EBB-194D74509116}"/>
          </ac:spMkLst>
        </pc:spChg>
        <pc:spChg chg="del">
          <ac:chgData name="Rachman, Arif" userId="S::arachman6@gatech.edu::7cc56e9b-a014-432b-9c07-1220471d3b85" providerId="AD" clId="Web-{38A6E9BA-12DA-5E6D-B44D-322E6A87ACAE}" dt="2023-07-18T21:23:01.072" v="15"/>
          <ac:spMkLst>
            <pc:docMk/>
            <pc:sldMk cId="3322556567" sldId="282"/>
            <ac:spMk id="6" creationId="{DCA49898-6A2E-45AE-FE71-37BC1E1AC660}"/>
          </ac:spMkLst>
        </pc:spChg>
        <pc:spChg chg="mod">
          <ac:chgData name="Rachman, Arif" userId="S::arachman6@gatech.edu::7cc56e9b-a014-432b-9c07-1220471d3b85" providerId="AD" clId="Web-{38A6E9BA-12DA-5E6D-B44D-322E6A87ACAE}" dt="2023-07-18T21:23:52.730" v="27" actId="1076"/>
          <ac:spMkLst>
            <pc:docMk/>
            <pc:sldMk cId="3322556567" sldId="282"/>
            <ac:spMk id="12" creationId="{BF3E5C6B-78B2-3A50-3874-D4AB949D5BF2}"/>
          </ac:spMkLst>
        </pc:spChg>
        <pc:spChg chg="del">
          <ac:chgData name="Rachman, Arif" userId="S::arachman6@gatech.edu::7cc56e9b-a014-432b-9c07-1220471d3b85" providerId="AD" clId="Web-{38A6E9BA-12DA-5E6D-B44D-322E6A87ACAE}" dt="2023-07-18T21:23:04.806" v="16"/>
          <ac:spMkLst>
            <pc:docMk/>
            <pc:sldMk cId="3322556567" sldId="282"/>
            <ac:spMk id="13" creationId="{F48C71A6-C7C6-9480-7F63-ECBD84DDF053}"/>
          </ac:spMkLst>
        </pc:spChg>
        <pc:spChg chg="mod">
          <ac:chgData name="Rachman, Arif" userId="S::arachman6@gatech.edu::7cc56e9b-a014-432b-9c07-1220471d3b85" providerId="AD" clId="Web-{38A6E9BA-12DA-5E6D-B44D-322E6A87ACAE}" dt="2023-07-18T21:23:27.073" v="20" actId="14100"/>
          <ac:spMkLst>
            <pc:docMk/>
            <pc:sldMk cId="3322556567" sldId="282"/>
            <ac:spMk id="14" creationId="{1F5CAD29-44B3-9559-4611-6E0FE0590995}"/>
          </ac:spMkLst>
        </pc:spChg>
        <pc:picChg chg="mod">
          <ac:chgData name="Rachman, Arif" userId="S::arachman6@gatech.edu::7cc56e9b-a014-432b-9c07-1220471d3b85" providerId="AD" clId="Web-{38A6E9BA-12DA-5E6D-B44D-322E6A87ACAE}" dt="2023-07-18T21:23:20.869" v="18" actId="1076"/>
          <ac:picMkLst>
            <pc:docMk/>
            <pc:sldMk cId="3322556567" sldId="282"/>
            <ac:picMk id="8" creationId="{D975B1C9-37F0-E497-BE5F-561BAAE27D9A}"/>
          </ac:picMkLst>
        </pc:picChg>
        <pc:picChg chg="del">
          <ac:chgData name="Rachman, Arif" userId="S::arachman6@gatech.edu::7cc56e9b-a014-432b-9c07-1220471d3b85" providerId="AD" clId="Web-{38A6E9BA-12DA-5E6D-B44D-322E6A87ACAE}" dt="2023-07-18T21:22:57.681" v="14"/>
          <ac:picMkLst>
            <pc:docMk/>
            <pc:sldMk cId="3322556567" sldId="282"/>
            <ac:picMk id="9" creationId="{BB148665-01DC-E0A1-3D94-B491E980F7C8}"/>
          </ac:picMkLst>
        </pc:picChg>
        <pc:picChg chg="mod">
          <ac:chgData name="Rachman, Arif" userId="S::arachman6@gatech.edu::7cc56e9b-a014-432b-9c07-1220471d3b85" providerId="AD" clId="Web-{38A6E9BA-12DA-5E6D-B44D-322E6A87ACAE}" dt="2023-07-18T21:23:52.730" v="26" actId="1076"/>
          <ac:picMkLst>
            <pc:docMk/>
            <pc:sldMk cId="3322556567" sldId="282"/>
            <ac:picMk id="11" creationId="{8212608C-E80A-ECC4-2E67-FE9DC6F09035}"/>
          </ac:picMkLst>
        </pc:picChg>
      </pc:sldChg>
      <pc:sldChg chg="modSp">
        <pc:chgData name="Rachman, Arif" userId="S::arachman6@gatech.edu::7cc56e9b-a014-432b-9c07-1220471d3b85" providerId="AD" clId="Web-{38A6E9BA-12DA-5E6D-B44D-322E6A87ACAE}" dt="2023-07-18T22:19:41.591" v="239" actId="20577"/>
        <pc:sldMkLst>
          <pc:docMk/>
          <pc:sldMk cId="2628655167" sldId="283"/>
        </pc:sldMkLst>
        <pc:spChg chg="mod">
          <ac:chgData name="Rachman, Arif" userId="S::arachman6@gatech.edu::7cc56e9b-a014-432b-9c07-1220471d3b85" providerId="AD" clId="Web-{38A6E9BA-12DA-5E6D-B44D-322E6A87ACAE}" dt="2023-07-18T22:19:41.591" v="239" actId="20577"/>
          <ac:spMkLst>
            <pc:docMk/>
            <pc:sldMk cId="2628655167" sldId="283"/>
            <ac:spMk id="2" creationId="{153B0652-42D9-199B-43E3-74BEDEF96B2F}"/>
          </ac:spMkLst>
        </pc:spChg>
        <pc:spChg chg="mod">
          <ac:chgData name="Rachman, Arif" userId="S::arachman6@gatech.edu::7cc56e9b-a014-432b-9c07-1220471d3b85" providerId="AD" clId="Web-{38A6E9BA-12DA-5E6D-B44D-322E6A87ACAE}" dt="2023-07-18T21:25:55.250" v="40" actId="14100"/>
          <ac:spMkLst>
            <pc:docMk/>
            <pc:sldMk cId="2628655167" sldId="283"/>
            <ac:spMk id="9" creationId="{EFBED241-C83B-486A-DAC3-67F53E08DF76}"/>
          </ac:spMkLst>
        </pc:spChg>
      </pc:sldChg>
      <pc:sldChg chg="modSp">
        <pc:chgData name="Rachman, Arif" userId="S::arachman6@gatech.edu::7cc56e9b-a014-432b-9c07-1220471d3b85" providerId="AD" clId="Web-{38A6E9BA-12DA-5E6D-B44D-322E6A87ACAE}" dt="2023-07-18T22:19:50.638" v="242" actId="20577"/>
        <pc:sldMkLst>
          <pc:docMk/>
          <pc:sldMk cId="4025429496" sldId="284"/>
        </pc:sldMkLst>
        <pc:spChg chg="mod">
          <ac:chgData name="Rachman, Arif" userId="S::arachman6@gatech.edu::7cc56e9b-a014-432b-9c07-1220471d3b85" providerId="AD" clId="Web-{38A6E9BA-12DA-5E6D-B44D-322E6A87ACAE}" dt="2023-07-18T22:19:50.638" v="242" actId="20577"/>
          <ac:spMkLst>
            <pc:docMk/>
            <pc:sldMk cId="4025429496" sldId="284"/>
            <ac:spMk id="2" creationId="{3AE8B2E7-EA1E-11B4-D7C7-190AE8ED79B5}"/>
          </ac:spMkLst>
        </pc:spChg>
      </pc:sldChg>
      <pc:sldChg chg="delSp modSp">
        <pc:chgData name="Rachman, Arif" userId="S::arachman6@gatech.edu::7cc56e9b-a014-432b-9c07-1220471d3b85" providerId="AD" clId="Web-{38A6E9BA-12DA-5E6D-B44D-322E6A87ACAE}" dt="2023-07-18T22:20:00.154" v="245" actId="20577"/>
        <pc:sldMkLst>
          <pc:docMk/>
          <pc:sldMk cId="3696501944" sldId="287"/>
        </pc:sldMkLst>
        <pc:spChg chg="mod">
          <ac:chgData name="Rachman, Arif" userId="S::arachman6@gatech.edu::7cc56e9b-a014-432b-9c07-1220471d3b85" providerId="AD" clId="Web-{38A6E9BA-12DA-5E6D-B44D-322E6A87ACAE}" dt="2023-07-18T22:20:00.154" v="245" actId="20577"/>
          <ac:spMkLst>
            <pc:docMk/>
            <pc:sldMk cId="3696501944" sldId="287"/>
            <ac:spMk id="2" creationId="{6D878D96-9B1F-CCDD-D77A-C21EA95C63F4}"/>
          </ac:spMkLst>
        </pc:spChg>
        <pc:spChg chg="mod">
          <ac:chgData name="Rachman, Arif" userId="S::arachman6@gatech.edu::7cc56e9b-a014-432b-9c07-1220471d3b85" providerId="AD" clId="Web-{38A6E9BA-12DA-5E6D-B44D-322E6A87ACAE}" dt="2023-07-18T21:26:42.490" v="48" actId="14100"/>
          <ac:spMkLst>
            <pc:docMk/>
            <pc:sldMk cId="3696501944" sldId="287"/>
            <ac:spMk id="6" creationId="{65CB7B4D-03D5-74DC-0205-ABA578007774}"/>
          </ac:spMkLst>
        </pc:spChg>
        <pc:spChg chg="del">
          <ac:chgData name="Rachman, Arif" userId="S::arachman6@gatech.edu::7cc56e9b-a014-432b-9c07-1220471d3b85" providerId="AD" clId="Web-{38A6E9BA-12DA-5E6D-B44D-322E6A87ACAE}" dt="2023-07-18T21:27:49.885" v="52"/>
          <ac:spMkLst>
            <pc:docMk/>
            <pc:sldMk cId="3696501944" sldId="287"/>
            <ac:spMk id="13" creationId="{D0745058-7741-B412-0EF5-2D7A10B63282}"/>
          </ac:spMkLst>
        </pc:spChg>
        <pc:spChg chg="mod">
          <ac:chgData name="Rachman, Arif" userId="S::arachman6@gatech.edu::7cc56e9b-a014-432b-9c07-1220471d3b85" providerId="AD" clId="Web-{38A6E9BA-12DA-5E6D-B44D-322E6A87ACAE}" dt="2023-07-18T21:26:46.318" v="49" actId="14100"/>
          <ac:spMkLst>
            <pc:docMk/>
            <pc:sldMk cId="3696501944" sldId="287"/>
            <ac:spMk id="15" creationId="{D6ABB97F-8EEB-5FE2-3688-DFF15B7DE705}"/>
          </ac:spMkLst>
        </pc:spChg>
        <pc:spChg chg="mod">
          <ac:chgData name="Rachman, Arif" userId="S::arachman6@gatech.edu::7cc56e9b-a014-432b-9c07-1220471d3b85" providerId="AD" clId="Web-{38A6E9BA-12DA-5E6D-B44D-322E6A87ACAE}" dt="2023-07-18T21:26:32.333" v="45" actId="20577"/>
          <ac:spMkLst>
            <pc:docMk/>
            <pc:sldMk cId="3696501944" sldId="287"/>
            <ac:spMk id="17" creationId="{FAC1AE94-64A4-357D-79C9-FD8DFA941C62}"/>
          </ac:spMkLst>
        </pc:spChg>
        <pc:spChg chg="mod">
          <ac:chgData name="Rachman, Arif" userId="S::arachman6@gatech.edu::7cc56e9b-a014-432b-9c07-1220471d3b85" providerId="AD" clId="Web-{38A6E9BA-12DA-5E6D-B44D-322E6A87ACAE}" dt="2023-07-18T21:27:16.305" v="51" actId="1076"/>
          <ac:spMkLst>
            <pc:docMk/>
            <pc:sldMk cId="3696501944" sldId="287"/>
            <ac:spMk id="19" creationId="{B25BD2A9-F4F2-7DAD-00C7-A37C29740E6A}"/>
          </ac:spMkLst>
        </pc:spChg>
        <pc:spChg chg="mod">
          <ac:chgData name="Rachman, Arif" userId="S::arachman6@gatech.edu::7cc56e9b-a014-432b-9c07-1220471d3b85" providerId="AD" clId="Web-{38A6E9BA-12DA-5E6D-B44D-322E6A87ACAE}" dt="2023-07-18T21:26:54.991" v="50" actId="1076"/>
          <ac:spMkLst>
            <pc:docMk/>
            <pc:sldMk cId="3696501944" sldId="287"/>
            <ac:spMk id="20" creationId="{1F9EF1B1-9B95-3F48-EB5A-8EA074BA598F}"/>
          </ac:spMkLst>
        </pc:spChg>
      </pc:sldChg>
      <pc:sldChg chg="del mod modShow">
        <pc:chgData name="Rachman, Arif" userId="S::arachman6@gatech.edu::7cc56e9b-a014-432b-9c07-1220471d3b85" providerId="AD" clId="Web-{38A6E9BA-12DA-5E6D-B44D-322E6A87ACAE}" dt="2023-07-18T22:11:40.012" v="205"/>
        <pc:sldMkLst>
          <pc:docMk/>
          <pc:sldMk cId="3505309569" sldId="288"/>
        </pc:sldMkLst>
      </pc:sldChg>
      <pc:sldChg chg="modSp">
        <pc:chgData name="Rachman, Arif" userId="S::arachman6@gatech.edu::7cc56e9b-a014-432b-9c07-1220471d3b85" providerId="AD" clId="Web-{38A6E9BA-12DA-5E6D-B44D-322E6A87ACAE}" dt="2023-07-18T22:20:50.296" v="256" actId="20577"/>
        <pc:sldMkLst>
          <pc:docMk/>
          <pc:sldMk cId="885124481" sldId="289"/>
        </pc:sldMkLst>
        <pc:spChg chg="mod">
          <ac:chgData name="Rachman, Arif" userId="S::arachman6@gatech.edu::7cc56e9b-a014-432b-9c07-1220471d3b85" providerId="AD" clId="Web-{38A6E9BA-12DA-5E6D-B44D-322E6A87ACAE}" dt="2023-07-18T22:20:50.296" v="256" actId="20577"/>
          <ac:spMkLst>
            <pc:docMk/>
            <pc:sldMk cId="885124481" sldId="289"/>
            <ac:spMk id="2" creationId="{6D878D96-9B1F-CCDD-D77A-C21EA95C63F4}"/>
          </ac:spMkLst>
        </pc:spChg>
        <pc:spChg chg="mod">
          <ac:chgData name="Rachman, Arif" userId="S::arachman6@gatech.edu::7cc56e9b-a014-432b-9c07-1220471d3b85" providerId="AD" clId="Web-{38A6E9BA-12DA-5E6D-B44D-322E6A87ACAE}" dt="2023-07-18T21:55:10.444" v="177" actId="20577"/>
          <ac:spMkLst>
            <pc:docMk/>
            <pc:sldMk cId="885124481" sldId="289"/>
            <ac:spMk id="7" creationId="{7C7CA3FD-BB73-CCCC-A435-464C219C8943}"/>
          </ac:spMkLst>
        </pc:spChg>
      </pc:sldChg>
      <pc:sldChg chg="modSp">
        <pc:chgData name="Rachman, Arif" userId="S::arachman6@gatech.edu::7cc56e9b-a014-432b-9c07-1220471d3b85" providerId="AD" clId="Web-{38A6E9BA-12DA-5E6D-B44D-322E6A87ACAE}" dt="2023-07-18T22:21:41.360" v="274" actId="20577"/>
        <pc:sldMkLst>
          <pc:docMk/>
          <pc:sldMk cId="2760375505" sldId="290"/>
        </pc:sldMkLst>
        <pc:spChg chg="mod">
          <ac:chgData name="Rachman, Arif" userId="S::arachman6@gatech.edu::7cc56e9b-a014-432b-9c07-1220471d3b85" providerId="AD" clId="Web-{38A6E9BA-12DA-5E6D-B44D-322E6A87ACAE}" dt="2023-07-18T22:21:41.360" v="274" actId="20577"/>
          <ac:spMkLst>
            <pc:docMk/>
            <pc:sldMk cId="2760375505" sldId="290"/>
            <ac:spMk id="2" creationId="{6D878D96-9B1F-CCDD-D77A-C21EA95C63F4}"/>
          </ac:spMkLst>
        </pc:spChg>
        <pc:spChg chg="mod">
          <ac:chgData name="Rachman, Arif" userId="S::arachman6@gatech.edu::7cc56e9b-a014-432b-9c07-1220471d3b85" providerId="AD" clId="Web-{38A6E9BA-12DA-5E6D-B44D-322E6A87ACAE}" dt="2023-07-18T21:56:29.650" v="184" actId="20577"/>
          <ac:spMkLst>
            <pc:docMk/>
            <pc:sldMk cId="2760375505" sldId="290"/>
            <ac:spMk id="5" creationId="{14E07DAC-D11B-3F93-FD98-C549381DDAF6}"/>
          </ac:spMkLst>
        </pc:spChg>
        <pc:spChg chg="mod">
          <ac:chgData name="Rachman, Arif" userId="S::arachman6@gatech.edu::7cc56e9b-a014-432b-9c07-1220471d3b85" providerId="AD" clId="Web-{38A6E9BA-12DA-5E6D-B44D-322E6A87ACAE}" dt="2023-07-18T21:58:00.341" v="195" actId="1076"/>
          <ac:spMkLst>
            <pc:docMk/>
            <pc:sldMk cId="2760375505" sldId="290"/>
            <ac:spMk id="15" creationId="{208297AA-C914-915C-8331-BEBD18A8D742}"/>
          </ac:spMkLst>
        </pc:spChg>
        <pc:spChg chg="mod">
          <ac:chgData name="Rachman, Arif" userId="S::arachman6@gatech.edu::7cc56e9b-a014-432b-9c07-1220471d3b85" providerId="AD" clId="Web-{38A6E9BA-12DA-5E6D-B44D-322E6A87ACAE}" dt="2023-07-18T21:57:30.527" v="192" actId="1076"/>
          <ac:spMkLst>
            <pc:docMk/>
            <pc:sldMk cId="2760375505" sldId="290"/>
            <ac:spMk id="17" creationId="{32992F02-61EF-7075-B2B3-3995D3ADD762}"/>
          </ac:spMkLst>
        </pc:spChg>
        <pc:spChg chg="mod">
          <ac:chgData name="Rachman, Arif" userId="S::arachman6@gatech.edu::7cc56e9b-a014-432b-9c07-1220471d3b85" providerId="AD" clId="Web-{38A6E9BA-12DA-5E6D-B44D-322E6A87ACAE}" dt="2023-07-18T21:58:00.341" v="196" actId="1076"/>
          <ac:spMkLst>
            <pc:docMk/>
            <pc:sldMk cId="2760375505" sldId="290"/>
            <ac:spMk id="18" creationId="{FB28CCF5-F8B4-F4BB-AA6C-DD9ED6D6176F}"/>
          </ac:spMkLst>
        </pc:spChg>
        <pc:spChg chg="mod">
          <ac:chgData name="Rachman, Arif" userId="S::arachman6@gatech.edu::7cc56e9b-a014-432b-9c07-1220471d3b85" providerId="AD" clId="Web-{38A6E9BA-12DA-5E6D-B44D-322E6A87ACAE}" dt="2023-07-18T21:58:00.341" v="197" actId="1076"/>
          <ac:spMkLst>
            <pc:docMk/>
            <pc:sldMk cId="2760375505" sldId="290"/>
            <ac:spMk id="22" creationId="{FD696FF8-767E-B91F-FD37-F8D7DBC00A08}"/>
          </ac:spMkLst>
        </pc:spChg>
        <pc:picChg chg="mod">
          <ac:chgData name="Rachman, Arif" userId="S::arachman6@gatech.edu::7cc56e9b-a014-432b-9c07-1220471d3b85" providerId="AD" clId="Web-{38A6E9BA-12DA-5E6D-B44D-322E6A87ACAE}" dt="2023-07-18T21:58:00.356" v="198" actId="1076"/>
          <ac:picMkLst>
            <pc:docMk/>
            <pc:sldMk cId="2760375505" sldId="290"/>
            <ac:picMk id="8" creationId="{0380A128-C217-4C7E-BFE4-C99E516DED7A}"/>
          </ac:picMkLst>
        </pc:picChg>
        <pc:picChg chg="mod">
          <ac:chgData name="Rachman, Arif" userId="S::arachman6@gatech.edu::7cc56e9b-a014-432b-9c07-1220471d3b85" providerId="AD" clId="Web-{38A6E9BA-12DA-5E6D-B44D-322E6A87ACAE}" dt="2023-07-18T21:57:30.527" v="191" actId="1076"/>
          <ac:picMkLst>
            <pc:docMk/>
            <pc:sldMk cId="2760375505" sldId="290"/>
            <ac:picMk id="10" creationId="{E26EDDB5-8BD3-38AD-4F05-DEB896CB9EFA}"/>
          </ac:picMkLst>
        </pc:picChg>
      </pc:sldChg>
      <pc:sldChg chg="modSp modNotes">
        <pc:chgData name="Rachman, Arif" userId="S::arachman6@gatech.edu::7cc56e9b-a014-432b-9c07-1220471d3b85" providerId="AD" clId="Web-{38A6E9BA-12DA-5E6D-B44D-322E6A87ACAE}" dt="2023-07-18T22:02:06.334" v="201"/>
        <pc:sldMkLst>
          <pc:docMk/>
          <pc:sldMk cId="951436497" sldId="291"/>
        </pc:sldMkLst>
        <pc:spChg chg="mod">
          <ac:chgData name="Rachman, Arif" userId="S::arachman6@gatech.edu::7cc56e9b-a014-432b-9c07-1220471d3b85" providerId="AD" clId="Web-{38A6E9BA-12DA-5E6D-B44D-322E6A87ACAE}" dt="2023-07-18T22:02:00.896" v="200" actId="20577"/>
          <ac:spMkLst>
            <pc:docMk/>
            <pc:sldMk cId="951436497" sldId="291"/>
            <ac:spMk id="27" creationId="{3CDD48CD-BBFC-167D-C7BA-6A09618F38AF}"/>
          </ac:spMkLst>
        </pc:spChg>
      </pc:sldChg>
      <pc:sldChg chg="addSp delSp modSp mod modClrScheme chgLayout">
        <pc:chgData name="Rachman, Arif" userId="S::arachman6@gatech.edu::7cc56e9b-a014-432b-9c07-1220471d3b85" providerId="AD" clId="Web-{38A6E9BA-12DA-5E6D-B44D-322E6A87ACAE}" dt="2023-07-18T22:26:25.216" v="505" actId="20577"/>
        <pc:sldMkLst>
          <pc:docMk/>
          <pc:sldMk cId="2633183315" sldId="292"/>
        </pc:sldMkLst>
        <pc:spChg chg="mod ord">
          <ac:chgData name="Rachman, Arif" userId="S::arachman6@gatech.edu::7cc56e9b-a014-432b-9c07-1220471d3b85" providerId="AD" clId="Web-{38A6E9BA-12DA-5E6D-B44D-322E6A87ACAE}" dt="2023-07-18T22:26:25.216" v="505" actId="20577"/>
          <ac:spMkLst>
            <pc:docMk/>
            <pc:sldMk cId="2633183315" sldId="292"/>
            <ac:spMk id="2" creationId="{079E8CAB-4B93-3496-5358-15F9A13B8E64}"/>
          </ac:spMkLst>
        </pc:spChg>
        <pc:spChg chg="add del mod ord">
          <ac:chgData name="Rachman, Arif" userId="S::arachman6@gatech.edu::7cc56e9b-a014-432b-9c07-1220471d3b85" providerId="AD" clId="Web-{38A6E9BA-12DA-5E6D-B44D-322E6A87ACAE}" dt="2023-07-18T22:23:39.318" v="278"/>
          <ac:spMkLst>
            <pc:docMk/>
            <pc:sldMk cId="2633183315" sldId="292"/>
            <ac:spMk id="3" creationId="{4E2E90A0-FA6D-6CC2-F31C-F14FD9C9F3F8}"/>
          </ac:spMkLst>
        </pc:spChg>
        <pc:graphicFrameChg chg="add mod ord modGraphic">
          <ac:chgData name="Rachman, Arif" userId="S::arachman6@gatech.edu::7cc56e9b-a014-432b-9c07-1220471d3b85" providerId="AD" clId="Web-{38A6E9BA-12DA-5E6D-B44D-322E6A87ACAE}" dt="2023-07-18T22:24:51.304" v="494"/>
          <ac:graphicFrameMkLst>
            <pc:docMk/>
            <pc:sldMk cId="2633183315" sldId="292"/>
            <ac:graphicFrameMk id="5" creationId="{7A3C4869-521B-4C46-72B2-A291F0C8D730}"/>
          </ac:graphicFrameMkLst>
        </pc:graphicFrameChg>
      </pc:sldChg>
      <pc:sldChg chg="addSp delSp modSp new modNotes">
        <pc:chgData name="Rachman, Arif" userId="S::arachman6@gatech.edu::7cc56e9b-a014-432b-9c07-1220471d3b85" providerId="AD" clId="Web-{38A6E9BA-12DA-5E6D-B44D-322E6A87ACAE}" dt="2023-07-18T22:20:20.639" v="250" actId="20577"/>
        <pc:sldMkLst>
          <pc:docMk/>
          <pc:sldMk cId="2292325362" sldId="293"/>
        </pc:sldMkLst>
        <pc:spChg chg="mod">
          <ac:chgData name="Rachman, Arif" userId="S::arachman6@gatech.edu::7cc56e9b-a014-432b-9c07-1220471d3b85" providerId="AD" clId="Web-{38A6E9BA-12DA-5E6D-B44D-322E6A87ACAE}" dt="2023-07-18T22:20:20.639" v="250" actId="20577"/>
          <ac:spMkLst>
            <pc:docMk/>
            <pc:sldMk cId="2292325362" sldId="293"/>
            <ac:spMk id="2" creationId="{F0CEAEAE-C785-706F-71E5-DA468AF1D71C}"/>
          </ac:spMkLst>
        </pc:spChg>
        <pc:spChg chg="del">
          <ac:chgData name="Rachman, Arif" userId="S::arachman6@gatech.edu::7cc56e9b-a014-432b-9c07-1220471d3b85" providerId="AD" clId="Web-{38A6E9BA-12DA-5E6D-B44D-322E6A87ACAE}" dt="2023-07-18T21:39:56.908" v="77"/>
          <ac:spMkLst>
            <pc:docMk/>
            <pc:sldMk cId="2292325362" sldId="293"/>
            <ac:spMk id="3" creationId="{29422A49-6CD2-F5B9-111E-5451EEEC4E6B}"/>
          </ac:spMkLst>
        </pc:spChg>
        <pc:spChg chg="del">
          <ac:chgData name="Rachman, Arif" userId="S::arachman6@gatech.edu::7cc56e9b-a014-432b-9c07-1220471d3b85" providerId="AD" clId="Web-{38A6E9BA-12DA-5E6D-B44D-322E6A87ACAE}" dt="2023-07-18T21:40:52.004" v="80"/>
          <ac:spMkLst>
            <pc:docMk/>
            <pc:sldMk cId="2292325362" sldId="293"/>
            <ac:spMk id="4" creationId="{9FE2E8E5-BB78-AFD3-E782-03BE5917CCEB}"/>
          </ac:spMkLst>
        </pc:spChg>
        <pc:picChg chg="add mod ord">
          <ac:chgData name="Rachman, Arif" userId="S::arachman6@gatech.edu::7cc56e9b-a014-432b-9c07-1220471d3b85" providerId="AD" clId="Web-{38A6E9BA-12DA-5E6D-B44D-322E6A87ACAE}" dt="2023-07-18T21:41:07.895" v="85" actId="1076"/>
          <ac:picMkLst>
            <pc:docMk/>
            <pc:sldMk cId="2292325362" sldId="293"/>
            <ac:picMk id="5" creationId="{DCCF05DF-E274-0B35-76DC-9DA385E9DF1B}"/>
          </ac:picMkLst>
        </pc:picChg>
        <pc:picChg chg="add mod ord">
          <ac:chgData name="Rachman, Arif" userId="S::arachman6@gatech.edu::7cc56e9b-a014-432b-9c07-1220471d3b85" providerId="AD" clId="Web-{38A6E9BA-12DA-5E6D-B44D-322E6A87ACAE}" dt="2023-07-18T21:41:05.098" v="84" actId="1076"/>
          <ac:picMkLst>
            <pc:docMk/>
            <pc:sldMk cId="2292325362" sldId="293"/>
            <ac:picMk id="6" creationId="{741E2BAA-B9C7-EAE0-20C2-834D142FFB5F}"/>
          </ac:picMkLst>
        </pc:picChg>
      </pc:sldChg>
      <pc:sldChg chg="addSp delSp modSp new">
        <pc:chgData name="Rachman, Arif" userId="S::arachman6@gatech.edu::7cc56e9b-a014-432b-9c07-1220471d3b85" providerId="AD" clId="Web-{38A6E9BA-12DA-5E6D-B44D-322E6A87ACAE}" dt="2023-07-18T22:41:35.844" v="512"/>
        <pc:sldMkLst>
          <pc:docMk/>
          <pc:sldMk cId="1139401308" sldId="294"/>
        </pc:sldMkLst>
        <pc:spChg chg="mod">
          <ac:chgData name="Rachman, Arif" userId="S::arachman6@gatech.edu::7cc56e9b-a014-432b-9c07-1220471d3b85" providerId="AD" clId="Web-{38A6E9BA-12DA-5E6D-B44D-322E6A87ACAE}" dt="2023-07-18T22:41:18.594" v="509" actId="20577"/>
          <ac:spMkLst>
            <pc:docMk/>
            <pc:sldMk cId="1139401308" sldId="294"/>
            <ac:spMk id="2" creationId="{4CA87291-755A-5F21-7AB9-37EFB6CCC102}"/>
          </ac:spMkLst>
        </pc:spChg>
        <pc:spChg chg="del">
          <ac:chgData name="Rachman, Arif" userId="S::arachman6@gatech.edu::7cc56e9b-a014-432b-9c07-1220471d3b85" providerId="AD" clId="Web-{38A6E9BA-12DA-5E6D-B44D-322E6A87ACAE}" dt="2023-07-18T22:41:23.625" v="510"/>
          <ac:spMkLst>
            <pc:docMk/>
            <pc:sldMk cId="1139401308" sldId="294"/>
            <ac:spMk id="3" creationId="{C5EA0E9A-7A8E-F2A7-0EEB-A433582C94F6}"/>
          </ac:spMkLst>
        </pc:spChg>
        <pc:graphicFrameChg chg="add mod ord modGraphic">
          <ac:chgData name="Rachman, Arif" userId="S::arachman6@gatech.edu::7cc56e9b-a014-432b-9c07-1220471d3b85" providerId="AD" clId="Web-{38A6E9BA-12DA-5E6D-B44D-322E6A87ACAE}" dt="2023-07-18T22:41:35.844" v="512"/>
          <ac:graphicFrameMkLst>
            <pc:docMk/>
            <pc:sldMk cId="1139401308" sldId="294"/>
            <ac:graphicFrameMk id="5" creationId="{4258960A-5DD6-F913-F5C9-4F14FB6C3D78}"/>
          </ac:graphicFrameMkLst>
        </pc:graphicFrameChg>
      </pc:sldChg>
    </pc:docChg>
  </pc:docChgLst>
  <pc:docChgLst>
    <pc:chgData name="Lim, Reginald Edbert K" userId="S::rlim37@gatech.edu::804b4062-7bd4-4522-85af-9511276dc059" providerId="AD" clId="Web-{5FFB97C3-BD89-4C3F-8E5D-F0646F06D1E2}"/>
    <pc:docChg chg="modSld">
      <pc:chgData name="Lim, Reginald Edbert K" userId="S::rlim37@gatech.edu::804b4062-7bd4-4522-85af-9511276dc059" providerId="AD" clId="Web-{5FFB97C3-BD89-4C3F-8E5D-F0646F06D1E2}" dt="2023-06-24T09:43:42.682" v="28" actId="20577"/>
      <pc:docMkLst>
        <pc:docMk/>
      </pc:docMkLst>
      <pc:sldChg chg="modSp">
        <pc:chgData name="Lim, Reginald Edbert K" userId="S::rlim37@gatech.edu::804b4062-7bd4-4522-85af-9511276dc059" providerId="AD" clId="Web-{5FFB97C3-BD89-4C3F-8E5D-F0646F06D1E2}" dt="2023-06-24T09:43:42.682" v="28" actId="20577"/>
        <pc:sldMkLst>
          <pc:docMk/>
          <pc:sldMk cId="4033718057" sldId="262"/>
        </pc:sldMkLst>
        <pc:spChg chg="mod">
          <ac:chgData name="Lim, Reginald Edbert K" userId="S::rlim37@gatech.edu::804b4062-7bd4-4522-85af-9511276dc059" providerId="AD" clId="Web-{5FFB97C3-BD89-4C3F-8E5D-F0646F06D1E2}" dt="2023-06-24T09:43:42.682" v="28" actId="20577"/>
          <ac:spMkLst>
            <pc:docMk/>
            <pc:sldMk cId="4033718057" sldId="262"/>
            <ac:spMk id="3" creationId="{052FAC2D-572E-960F-7DDE-BF07EBFC7F5F}"/>
          </ac:spMkLst>
        </pc:spChg>
      </pc:sldChg>
      <pc:sldChg chg="modSp">
        <pc:chgData name="Lim, Reginald Edbert K" userId="S::rlim37@gatech.edu::804b4062-7bd4-4522-85af-9511276dc059" providerId="AD" clId="Web-{5FFB97C3-BD89-4C3F-8E5D-F0646F06D1E2}" dt="2023-06-24T09:15:07.466" v="22" actId="1076"/>
        <pc:sldMkLst>
          <pc:docMk/>
          <pc:sldMk cId="668102196" sldId="263"/>
        </pc:sldMkLst>
        <pc:spChg chg="mod">
          <ac:chgData name="Lim, Reginald Edbert K" userId="S::rlim37@gatech.edu::804b4062-7bd4-4522-85af-9511276dc059" providerId="AD" clId="Web-{5FFB97C3-BD89-4C3F-8E5D-F0646F06D1E2}" dt="2023-06-24T09:15:03.826" v="21" actId="20577"/>
          <ac:spMkLst>
            <pc:docMk/>
            <pc:sldMk cId="668102196" sldId="263"/>
            <ac:spMk id="3" creationId="{20B64989-E224-EA74-37F4-0F760C968066}"/>
          </ac:spMkLst>
        </pc:spChg>
        <pc:picChg chg="mod">
          <ac:chgData name="Lim, Reginald Edbert K" userId="S::rlim37@gatech.edu::804b4062-7bd4-4522-85af-9511276dc059" providerId="AD" clId="Web-{5FFB97C3-BD89-4C3F-8E5D-F0646F06D1E2}" dt="2023-06-24T09:15:07.466" v="22" actId="1076"/>
          <ac:picMkLst>
            <pc:docMk/>
            <pc:sldMk cId="668102196" sldId="263"/>
            <ac:picMk id="4" creationId="{33BA2F22-AE74-139B-3D93-BF358FCD3EB9}"/>
          </ac:picMkLst>
        </pc:picChg>
      </pc:sldChg>
      <pc:sldChg chg="modSp">
        <pc:chgData name="Lim, Reginald Edbert K" userId="S::rlim37@gatech.edu::804b4062-7bd4-4522-85af-9511276dc059" providerId="AD" clId="Web-{5FFB97C3-BD89-4C3F-8E5D-F0646F06D1E2}" dt="2023-06-24T09:14:21.481" v="15" actId="20577"/>
        <pc:sldMkLst>
          <pc:docMk/>
          <pc:sldMk cId="1487793137" sldId="266"/>
        </pc:sldMkLst>
        <pc:spChg chg="mod">
          <ac:chgData name="Lim, Reginald Edbert K" userId="S::rlim37@gatech.edu::804b4062-7bd4-4522-85af-9511276dc059" providerId="AD" clId="Web-{5FFB97C3-BD89-4C3F-8E5D-F0646F06D1E2}" dt="2023-06-24T09:14:21.481" v="15" actId="20577"/>
          <ac:spMkLst>
            <pc:docMk/>
            <pc:sldMk cId="1487793137" sldId="266"/>
            <ac:spMk id="3" creationId="{7002616E-5A8A-9CE1-9AC6-4F2C3CFFC896}"/>
          </ac:spMkLst>
        </pc:spChg>
        <pc:picChg chg="mod">
          <ac:chgData name="Lim, Reginald Edbert K" userId="S::rlim37@gatech.edu::804b4062-7bd4-4522-85af-9511276dc059" providerId="AD" clId="Web-{5FFB97C3-BD89-4C3F-8E5D-F0646F06D1E2}" dt="2023-06-24T09:14:16.903" v="12" actId="1076"/>
          <ac:picMkLst>
            <pc:docMk/>
            <pc:sldMk cId="1487793137" sldId="266"/>
            <ac:picMk id="4" creationId="{67724558-854F-5A3E-B721-F3E8BB470C04}"/>
          </ac:picMkLst>
        </pc:picChg>
      </pc:sldChg>
      <pc:sldChg chg="modSp">
        <pc:chgData name="Lim, Reginald Edbert K" userId="S::rlim37@gatech.edu::804b4062-7bd4-4522-85af-9511276dc059" providerId="AD" clId="Web-{5FFB97C3-BD89-4C3F-8E5D-F0646F06D1E2}" dt="2023-06-24T09:14:12.824" v="11" actId="20577"/>
        <pc:sldMkLst>
          <pc:docMk/>
          <pc:sldMk cId="701245899" sldId="267"/>
        </pc:sldMkLst>
        <pc:spChg chg="mod">
          <ac:chgData name="Lim, Reginald Edbert K" userId="S::rlim37@gatech.edu::804b4062-7bd4-4522-85af-9511276dc059" providerId="AD" clId="Web-{5FFB97C3-BD89-4C3F-8E5D-F0646F06D1E2}" dt="2023-06-24T09:14:12.824" v="11" actId="20577"/>
          <ac:spMkLst>
            <pc:docMk/>
            <pc:sldMk cId="701245899" sldId="267"/>
            <ac:spMk id="3" creationId="{26047893-6C63-924B-53D9-8695E6769457}"/>
          </ac:spMkLst>
        </pc:spChg>
        <pc:picChg chg="mod">
          <ac:chgData name="Lim, Reginald Edbert K" userId="S::rlim37@gatech.edu::804b4062-7bd4-4522-85af-9511276dc059" providerId="AD" clId="Web-{5FFB97C3-BD89-4C3F-8E5D-F0646F06D1E2}" dt="2023-06-24T09:14:06.184" v="8" actId="1076"/>
          <ac:picMkLst>
            <pc:docMk/>
            <pc:sldMk cId="701245899" sldId="267"/>
            <ac:picMk id="4" creationId="{D09F1F42-1A01-1E8E-A82E-214F59BFDC12}"/>
          </ac:picMkLst>
        </pc:picChg>
      </pc:sldChg>
      <pc:sldChg chg="modSp">
        <pc:chgData name="Lim, Reginald Edbert K" userId="S::rlim37@gatech.edu::804b4062-7bd4-4522-85af-9511276dc059" providerId="AD" clId="Web-{5FFB97C3-BD89-4C3F-8E5D-F0646F06D1E2}" dt="2023-06-24T09:12:59.057" v="7" actId="20577"/>
        <pc:sldMkLst>
          <pc:docMk/>
          <pc:sldMk cId="3007125931" sldId="275"/>
        </pc:sldMkLst>
        <pc:spChg chg="mod">
          <ac:chgData name="Lim, Reginald Edbert K" userId="S::rlim37@gatech.edu::804b4062-7bd4-4522-85af-9511276dc059" providerId="AD" clId="Web-{5FFB97C3-BD89-4C3F-8E5D-F0646F06D1E2}" dt="2023-06-24T09:12:59.057" v="7" actId="20577"/>
          <ac:spMkLst>
            <pc:docMk/>
            <pc:sldMk cId="3007125931" sldId="275"/>
            <ac:spMk id="2" creationId="{3993776B-6DCA-E10C-1658-7A2628315FEF}"/>
          </ac:spMkLst>
        </pc:spChg>
      </pc:sldChg>
    </pc:docChg>
  </pc:docChgLst>
  <pc:docChgLst>
    <pc:chgData name="Lim, Reginald Edbert K" userId="S::rlim37@gatech.edu::804b4062-7bd4-4522-85af-9511276dc059" providerId="AD" clId="Web-{FFECD639-3434-4126-BD82-E4D6A6C20088}"/>
    <pc:docChg chg="modSld">
      <pc:chgData name="Lim, Reginald Edbert K" userId="S::rlim37@gatech.edu::804b4062-7bd4-4522-85af-9511276dc059" providerId="AD" clId="Web-{FFECD639-3434-4126-BD82-E4D6A6C20088}" dt="2023-06-24T09:11:30.002" v="87" actId="20577"/>
      <pc:docMkLst>
        <pc:docMk/>
      </pc:docMkLst>
      <pc:sldChg chg="modSp">
        <pc:chgData name="Lim, Reginald Edbert K" userId="S::rlim37@gatech.edu::804b4062-7bd4-4522-85af-9511276dc059" providerId="AD" clId="Web-{FFECD639-3434-4126-BD82-E4D6A6C20088}" dt="2023-06-24T09:05:41.476" v="9" actId="20577"/>
        <pc:sldMkLst>
          <pc:docMk/>
          <pc:sldMk cId="2295187988" sldId="258"/>
        </pc:sldMkLst>
        <pc:spChg chg="mod">
          <ac:chgData name="Lim, Reginald Edbert K" userId="S::rlim37@gatech.edu::804b4062-7bd4-4522-85af-9511276dc059" providerId="AD" clId="Web-{FFECD639-3434-4126-BD82-E4D6A6C20088}" dt="2023-06-24T09:05:41.476" v="9" actId="20577"/>
          <ac:spMkLst>
            <pc:docMk/>
            <pc:sldMk cId="2295187988" sldId="258"/>
            <ac:spMk id="16" creationId="{741974A3-1719-71A8-B30B-35646650690B}"/>
          </ac:spMkLst>
        </pc:spChg>
      </pc:sldChg>
      <pc:sldChg chg="modSp">
        <pc:chgData name="Lim, Reginald Edbert K" userId="S::rlim37@gatech.edu::804b4062-7bd4-4522-85af-9511276dc059" providerId="AD" clId="Web-{FFECD639-3434-4126-BD82-E4D6A6C20088}" dt="2023-06-24T09:06:23.383" v="14" actId="20577"/>
        <pc:sldMkLst>
          <pc:docMk/>
          <pc:sldMk cId="821364033" sldId="259"/>
        </pc:sldMkLst>
        <pc:spChg chg="mod">
          <ac:chgData name="Lim, Reginald Edbert K" userId="S::rlim37@gatech.edu::804b4062-7bd4-4522-85af-9511276dc059" providerId="AD" clId="Web-{FFECD639-3434-4126-BD82-E4D6A6C20088}" dt="2023-06-24T09:06:23.383" v="14" actId="20577"/>
          <ac:spMkLst>
            <pc:docMk/>
            <pc:sldMk cId="821364033" sldId="259"/>
            <ac:spMk id="3" creationId="{B5FCA58D-D3AA-2F03-23FE-0284D739436D}"/>
          </ac:spMkLst>
        </pc:spChg>
      </pc:sldChg>
      <pc:sldChg chg="modSp">
        <pc:chgData name="Lim, Reginald Edbert K" userId="S::rlim37@gatech.edu::804b4062-7bd4-4522-85af-9511276dc059" providerId="AD" clId="Web-{FFECD639-3434-4126-BD82-E4D6A6C20088}" dt="2023-06-24T09:07:27.229" v="20" actId="20577"/>
        <pc:sldMkLst>
          <pc:docMk/>
          <pc:sldMk cId="2929110074" sldId="260"/>
        </pc:sldMkLst>
        <pc:spChg chg="mod">
          <ac:chgData name="Lim, Reginald Edbert K" userId="S::rlim37@gatech.edu::804b4062-7bd4-4522-85af-9511276dc059" providerId="AD" clId="Web-{FFECD639-3434-4126-BD82-E4D6A6C20088}" dt="2023-06-24T09:07:27.229" v="20" actId="20577"/>
          <ac:spMkLst>
            <pc:docMk/>
            <pc:sldMk cId="2929110074" sldId="260"/>
            <ac:spMk id="3" creationId="{345499AA-9129-2AEA-EFE0-7921AAD8BE2A}"/>
          </ac:spMkLst>
        </pc:spChg>
      </pc:sldChg>
      <pc:sldChg chg="modSp">
        <pc:chgData name="Lim, Reginald Edbert K" userId="S::rlim37@gatech.edu::804b4062-7bd4-4522-85af-9511276dc059" providerId="AD" clId="Web-{FFECD639-3434-4126-BD82-E4D6A6C20088}" dt="2023-06-24T09:10:11.781" v="68" actId="20577"/>
        <pc:sldMkLst>
          <pc:docMk/>
          <pc:sldMk cId="4033718057" sldId="262"/>
        </pc:sldMkLst>
        <pc:spChg chg="mod">
          <ac:chgData name="Lim, Reginald Edbert K" userId="S::rlim37@gatech.edu::804b4062-7bd4-4522-85af-9511276dc059" providerId="AD" clId="Web-{FFECD639-3434-4126-BD82-E4D6A6C20088}" dt="2023-06-24T09:10:11.781" v="68" actId="20577"/>
          <ac:spMkLst>
            <pc:docMk/>
            <pc:sldMk cId="4033718057" sldId="262"/>
            <ac:spMk id="3" creationId="{052FAC2D-572E-960F-7DDE-BF07EBFC7F5F}"/>
          </ac:spMkLst>
        </pc:spChg>
      </pc:sldChg>
      <pc:sldChg chg="modSp">
        <pc:chgData name="Lim, Reginald Edbert K" userId="S::rlim37@gatech.edu::804b4062-7bd4-4522-85af-9511276dc059" providerId="AD" clId="Web-{FFECD639-3434-4126-BD82-E4D6A6C20088}" dt="2023-06-24T09:07:06.541" v="18" actId="20577"/>
        <pc:sldMkLst>
          <pc:docMk/>
          <pc:sldMk cId="146926388" sldId="269"/>
        </pc:sldMkLst>
        <pc:spChg chg="mod">
          <ac:chgData name="Lim, Reginald Edbert K" userId="S::rlim37@gatech.edu::804b4062-7bd4-4522-85af-9511276dc059" providerId="AD" clId="Web-{FFECD639-3434-4126-BD82-E4D6A6C20088}" dt="2023-06-24T09:07:06.541" v="18" actId="20577"/>
          <ac:spMkLst>
            <pc:docMk/>
            <pc:sldMk cId="146926388" sldId="269"/>
            <ac:spMk id="3" creationId="{86D4C9F0-3A6F-4393-C98E-A72BEF8C3321}"/>
          </ac:spMkLst>
        </pc:spChg>
      </pc:sldChg>
      <pc:sldChg chg="addSp modSp">
        <pc:chgData name="Lim, Reginald Edbert K" userId="S::rlim37@gatech.edu::804b4062-7bd4-4522-85af-9511276dc059" providerId="AD" clId="Web-{FFECD639-3434-4126-BD82-E4D6A6C20088}" dt="2023-06-24T09:11:30.002" v="87" actId="20577"/>
        <pc:sldMkLst>
          <pc:docMk/>
          <pc:sldMk cId="2771794351" sldId="270"/>
        </pc:sldMkLst>
        <pc:spChg chg="add mod">
          <ac:chgData name="Lim, Reginald Edbert K" userId="S::rlim37@gatech.edu::804b4062-7bd4-4522-85af-9511276dc059" providerId="AD" clId="Web-{FFECD639-3434-4126-BD82-E4D6A6C20088}" dt="2023-06-24T09:11:30.002" v="87" actId="20577"/>
          <ac:spMkLst>
            <pc:docMk/>
            <pc:sldMk cId="2771794351" sldId="270"/>
            <ac:spMk id="3" creationId="{EAC35A6E-58D6-E2B0-096A-0E37EF61DC8C}"/>
          </ac:spMkLst>
        </pc:spChg>
        <pc:picChg chg="mod">
          <ac:chgData name="Lim, Reginald Edbert K" userId="S::rlim37@gatech.edu::804b4062-7bd4-4522-85af-9511276dc059" providerId="AD" clId="Web-{FFECD639-3434-4126-BD82-E4D6A6C20088}" dt="2023-06-24T09:10:40.047" v="76" actId="1076"/>
          <ac:picMkLst>
            <pc:docMk/>
            <pc:sldMk cId="2771794351" sldId="270"/>
            <ac:picMk id="4" creationId="{065E6608-EF7C-440F-3274-9B4BFE328E6B}"/>
          </ac:picMkLst>
        </pc:picChg>
      </pc:sldChg>
      <pc:sldChg chg="modSp">
        <pc:chgData name="Lim, Reginald Edbert K" userId="S::rlim37@gatech.edu::804b4062-7bd4-4522-85af-9511276dc059" providerId="AD" clId="Web-{FFECD639-3434-4126-BD82-E4D6A6C20088}" dt="2023-06-24T09:05:07.569" v="6" actId="20577"/>
        <pc:sldMkLst>
          <pc:docMk/>
          <pc:sldMk cId="2121817240" sldId="271"/>
        </pc:sldMkLst>
        <pc:spChg chg="mod">
          <ac:chgData name="Lim, Reginald Edbert K" userId="S::rlim37@gatech.edu::804b4062-7bd4-4522-85af-9511276dc059" providerId="AD" clId="Web-{FFECD639-3434-4126-BD82-E4D6A6C20088}" dt="2023-06-24T09:05:07.569" v="6" actId="20577"/>
          <ac:spMkLst>
            <pc:docMk/>
            <pc:sldMk cId="2121817240" sldId="271"/>
            <ac:spMk id="27" creationId="{7572287D-0B3C-FDA9-9596-51357CB860AA}"/>
          </ac:spMkLst>
        </pc:spChg>
      </pc:sldChg>
    </pc:docChg>
  </pc:docChgLst>
  <pc:docChgLst>
    <pc:chgData name="Gan, Hong Yee" userId="S::hgan32@gatech.edu::0c64fda4-6ec7-458a-bc0d-a1c49a090a24" providerId="AD" clId="Web-{FEC2E4CA-A5DC-2C94-226A-D644C85EF5E5}"/>
    <pc:docChg chg="addSld delSld modSld sldOrd">
      <pc:chgData name="Gan, Hong Yee" userId="S::hgan32@gatech.edu::0c64fda4-6ec7-458a-bc0d-a1c49a090a24" providerId="AD" clId="Web-{FEC2E4CA-A5DC-2C94-226A-D644C85EF5E5}" dt="2023-07-22T10:50:40.969" v="1300" actId="20577"/>
      <pc:docMkLst>
        <pc:docMk/>
      </pc:docMkLst>
      <pc:sldChg chg="modSp ord modNotes">
        <pc:chgData name="Gan, Hong Yee" userId="S::hgan32@gatech.edu::0c64fda4-6ec7-458a-bc0d-a1c49a090a24" providerId="AD" clId="Web-{FEC2E4CA-A5DC-2C94-226A-D644C85EF5E5}" dt="2023-07-22T10:33:37.438" v="1013"/>
        <pc:sldMkLst>
          <pc:docMk/>
          <pc:sldMk cId="2633183315" sldId="292"/>
        </pc:sldMkLst>
        <pc:graphicFrameChg chg="mod modGraphic">
          <ac:chgData name="Gan, Hong Yee" userId="S::hgan32@gatech.edu::0c64fda4-6ec7-458a-bc0d-a1c49a090a24" providerId="AD" clId="Web-{FEC2E4CA-A5DC-2C94-226A-D644C85EF5E5}" dt="2023-07-22T10:24:52.780" v="792"/>
          <ac:graphicFrameMkLst>
            <pc:docMk/>
            <pc:sldMk cId="2633183315" sldId="292"/>
            <ac:graphicFrameMk id="5" creationId="{7A3C4869-521B-4C46-72B2-A291F0C8D730}"/>
          </ac:graphicFrameMkLst>
        </pc:graphicFrameChg>
      </pc:sldChg>
      <pc:sldChg chg="modSp">
        <pc:chgData name="Gan, Hong Yee" userId="S::hgan32@gatech.edu::0c64fda4-6ec7-458a-bc0d-a1c49a090a24" providerId="AD" clId="Web-{FEC2E4CA-A5DC-2C94-226A-D644C85EF5E5}" dt="2023-07-22T10:50:40.969" v="1300" actId="20577"/>
        <pc:sldMkLst>
          <pc:docMk/>
          <pc:sldMk cId="572586077" sldId="296"/>
        </pc:sldMkLst>
        <pc:graphicFrameChg chg="modGraphic">
          <ac:chgData name="Gan, Hong Yee" userId="S::hgan32@gatech.edu::0c64fda4-6ec7-458a-bc0d-a1c49a090a24" providerId="AD" clId="Web-{FEC2E4CA-A5DC-2C94-226A-D644C85EF5E5}" dt="2023-07-22T10:50:40.969" v="1300" actId="20577"/>
          <ac:graphicFrameMkLst>
            <pc:docMk/>
            <pc:sldMk cId="572586077" sldId="296"/>
            <ac:graphicFrameMk id="4" creationId="{BF7EF8B9-E1C3-7466-C147-5AAC9993C501}"/>
          </ac:graphicFrameMkLst>
        </pc:graphicFrameChg>
      </pc:sldChg>
      <pc:sldChg chg="modSp modNotes">
        <pc:chgData name="Gan, Hong Yee" userId="S::hgan32@gatech.edu::0c64fda4-6ec7-458a-bc0d-a1c49a090a24" providerId="AD" clId="Web-{FEC2E4CA-A5DC-2C94-226A-D644C85EF5E5}" dt="2023-07-22T10:46:51.883" v="1205"/>
        <pc:sldMkLst>
          <pc:docMk/>
          <pc:sldMk cId="201294754" sldId="297"/>
        </pc:sldMkLst>
        <pc:spChg chg="mod">
          <ac:chgData name="Gan, Hong Yee" userId="S::hgan32@gatech.edu::0c64fda4-6ec7-458a-bc0d-a1c49a090a24" providerId="AD" clId="Web-{FEC2E4CA-A5DC-2C94-226A-D644C85EF5E5}" dt="2023-07-22T10:17:31.829" v="347" actId="14100"/>
          <ac:spMkLst>
            <pc:docMk/>
            <pc:sldMk cId="201294754" sldId="297"/>
            <ac:spMk id="3" creationId="{9485E1D9-D0F9-E7E5-1CC0-E319036DF7D7}"/>
          </ac:spMkLst>
        </pc:spChg>
        <pc:spChg chg="mod">
          <ac:chgData name="Gan, Hong Yee" userId="S::hgan32@gatech.edu::0c64fda4-6ec7-458a-bc0d-a1c49a090a24" providerId="AD" clId="Web-{FEC2E4CA-A5DC-2C94-226A-D644C85EF5E5}" dt="2023-07-22T10:17:28.843" v="346" actId="14100"/>
          <ac:spMkLst>
            <pc:docMk/>
            <pc:sldMk cId="201294754" sldId="297"/>
            <ac:spMk id="5" creationId="{2CB5FC74-0937-1563-7D61-27BD79102565}"/>
          </ac:spMkLst>
        </pc:spChg>
        <pc:spChg chg="mod">
          <ac:chgData name="Gan, Hong Yee" userId="S::hgan32@gatech.edu::0c64fda4-6ec7-458a-bc0d-a1c49a090a24" providerId="AD" clId="Web-{FEC2E4CA-A5DC-2C94-226A-D644C85EF5E5}" dt="2023-07-22T10:17:35.030" v="348" actId="14100"/>
          <ac:spMkLst>
            <pc:docMk/>
            <pc:sldMk cId="201294754" sldId="297"/>
            <ac:spMk id="7" creationId="{23858629-E2F7-D124-06BD-D354589FA799}"/>
          </ac:spMkLst>
        </pc:spChg>
        <pc:spChg chg="mod">
          <ac:chgData name="Gan, Hong Yee" userId="S::hgan32@gatech.edu::0c64fda4-6ec7-458a-bc0d-a1c49a090a24" providerId="AD" clId="Web-{FEC2E4CA-A5DC-2C94-226A-D644C85EF5E5}" dt="2023-07-22T10:17:28.812" v="344" actId="14100"/>
          <ac:spMkLst>
            <pc:docMk/>
            <pc:sldMk cId="201294754" sldId="297"/>
            <ac:spMk id="9" creationId="{0A64ABD5-9F39-ADCA-7D5D-29B60CD386A7}"/>
          </ac:spMkLst>
        </pc:spChg>
      </pc:sldChg>
      <pc:sldChg chg="del">
        <pc:chgData name="Gan, Hong Yee" userId="S::hgan32@gatech.edu::0c64fda4-6ec7-458a-bc0d-a1c49a090a24" providerId="AD" clId="Web-{FEC2E4CA-A5DC-2C94-226A-D644C85EF5E5}" dt="2023-07-22T09:59:21.022" v="70"/>
        <pc:sldMkLst>
          <pc:docMk/>
          <pc:sldMk cId="2961254792" sldId="304"/>
        </pc:sldMkLst>
      </pc:sldChg>
      <pc:sldChg chg="addSp delSp modSp modNotes">
        <pc:chgData name="Gan, Hong Yee" userId="S::hgan32@gatech.edu::0c64fda4-6ec7-458a-bc0d-a1c49a090a24" providerId="AD" clId="Web-{FEC2E4CA-A5DC-2C94-226A-D644C85EF5E5}" dt="2023-07-22T10:48:55.575" v="1268"/>
        <pc:sldMkLst>
          <pc:docMk/>
          <pc:sldMk cId="945735464" sldId="313"/>
        </pc:sldMkLst>
        <pc:spChg chg="mod">
          <ac:chgData name="Gan, Hong Yee" userId="S::hgan32@gatech.edu::0c64fda4-6ec7-458a-bc0d-a1c49a090a24" providerId="AD" clId="Web-{FEC2E4CA-A5DC-2C94-226A-D644C85EF5E5}" dt="2023-07-22T10:36:26.304" v="1074" actId="20577"/>
          <ac:spMkLst>
            <pc:docMk/>
            <pc:sldMk cId="945735464" sldId="313"/>
            <ac:spMk id="2" creationId="{1586772B-9215-1180-B067-FD6B25DFA888}"/>
          </ac:spMkLst>
        </pc:spChg>
        <pc:spChg chg="add mod">
          <ac:chgData name="Gan, Hong Yee" userId="S::hgan32@gatech.edu::0c64fda4-6ec7-458a-bc0d-a1c49a090a24" providerId="AD" clId="Web-{FEC2E4CA-A5DC-2C94-226A-D644C85EF5E5}" dt="2023-07-22T10:35:07.395" v="1063" actId="14100"/>
          <ac:spMkLst>
            <pc:docMk/>
            <pc:sldMk cId="945735464" sldId="313"/>
            <ac:spMk id="3" creationId="{89671CCF-C4D4-F5AE-0B32-43FD3DA1FA38}"/>
          </ac:spMkLst>
        </pc:spChg>
        <pc:spChg chg="add mod">
          <ac:chgData name="Gan, Hong Yee" userId="S::hgan32@gatech.edu::0c64fda4-6ec7-458a-bc0d-a1c49a090a24" providerId="AD" clId="Web-{FEC2E4CA-A5DC-2C94-226A-D644C85EF5E5}" dt="2023-07-22T10:29:15.054" v="899" actId="1076"/>
          <ac:spMkLst>
            <pc:docMk/>
            <pc:sldMk cId="945735464" sldId="313"/>
            <ac:spMk id="4" creationId="{65894047-8BF6-D5FF-D91A-44BFD92231D6}"/>
          </ac:spMkLst>
        </pc:spChg>
        <pc:spChg chg="mod">
          <ac:chgData name="Gan, Hong Yee" userId="S::hgan32@gatech.edu::0c64fda4-6ec7-458a-bc0d-a1c49a090a24" providerId="AD" clId="Web-{FEC2E4CA-A5DC-2C94-226A-D644C85EF5E5}" dt="2023-07-22T10:10:29.563" v="269" actId="20577"/>
          <ac:spMkLst>
            <pc:docMk/>
            <pc:sldMk cId="945735464" sldId="313"/>
            <ac:spMk id="64" creationId="{D9449EF1-A162-FE3F-0C33-44C72B182191}"/>
          </ac:spMkLst>
        </pc:spChg>
        <pc:graphicFrameChg chg="add del mod modGraphic">
          <ac:chgData name="Gan, Hong Yee" userId="S::hgan32@gatech.edu::0c64fda4-6ec7-458a-bc0d-a1c49a090a24" providerId="AD" clId="Web-{FEC2E4CA-A5DC-2C94-226A-D644C85EF5E5}" dt="2023-07-22T10:08:58.169" v="231"/>
          <ac:graphicFrameMkLst>
            <pc:docMk/>
            <pc:sldMk cId="945735464" sldId="313"/>
            <ac:graphicFrameMk id="6" creationId="{AA808A8D-DEE2-23E0-7CA2-05E150013C8C}"/>
          </ac:graphicFrameMkLst>
        </pc:graphicFrameChg>
        <pc:graphicFrameChg chg="add mod modGraphic">
          <ac:chgData name="Gan, Hong Yee" userId="S::hgan32@gatech.edu::0c64fda4-6ec7-458a-bc0d-a1c49a090a24" providerId="AD" clId="Web-{FEC2E4CA-A5DC-2C94-226A-D644C85EF5E5}" dt="2023-07-22T10:29:15.070" v="900" actId="1076"/>
          <ac:graphicFrameMkLst>
            <pc:docMk/>
            <pc:sldMk cId="945735464" sldId="313"/>
            <ac:graphicFrameMk id="7" creationId="{E2B06995-577F-1FCA-7159-D7635F343EAF}"/>
          </ac:graphicFrameMkLst>
        </pc:graphicFrameChg>
        <pc:graphicFrameChg chg="mod modGraphic">
          <ac:chgData name="Gan, Hong Yee" userId="S::hgan32@gatech.edu::0c64fda4-6ec7-458a-bc0d-a1c49a090a24" providerId="AD" clId="Web-{FEC2E4CA-A5DC-2C94-226A-D644C85EF5E5}" dt="2023-07-22T10:34:59.114" v="1062"/>
          <ac:graphicFrameMkLst>
            <pc:docMk/>
            <pc:sldMk cId="945735464" sldId="313"/>
            <ac:graphicFrameMk id="62" creationId="{D44ABCB5-035B-A16B-DD24-BB072E1E694F}"/>
          </ac:graphicFrameMkLst>
        </pc:graphicFrameChg>
      </pc:sldChg>
      <pc:sldChg chg="del">
        <pc:chgData name="Gan, Hong Yee" userId="S::hgan32@gatech.edu::0c64fda4-6ec7-458a-bc0d-a1c49a090a24" providerId="AD" clId="Web-{FEC2E4CA-A5DC-2C94-226A-D644C85EF5E5}" dt="2023-07-22T09:59:47.851" v="76"/>
        <pc:sldMkLst>
          <pc:docMk/>
          <pc:sldMk cId="2885949318" sldId="315"/>
        </pc:sldMkLst>
      </pc:sldChg>
      <pc:sldChg chg="modSp new del">
        <pc:chgData name="Gan, Hong Yee" userId="S::hgan32@gatech.edu::0c64fda4-6ec7-458a-bc0d-a1c49a090a24" providerId="AD" clId="Web-{FEC2E4CA-A5DC-2C94-226A-D644C85EF5E5}" dt="2023-07-22T10:07:42.963" v="218"/>
        <pc:sldMkLst>
          <pc:docMk/>
          <pc:sldMk cId="4183605670" sldId="317"/>
        </pc:sldMkLst>
        <pc:spChg chg="mod">
          <ac:chgData name="Gan, Hong Yee" userId="S::hgan32@gatech.edu::0c64fda4-6ec7-458a-bc0d-a1c49a090a24" providerId="AD" clId="Web-{FEC2E4CA-A5DC-2C94-226A-D644C85EF5E5}" dt="2023-07-22T09:59:25.632" v="75" actId="20577"/>
          <ac:spMkLst>
            <pc:docMk/>
            <pc:sldMk cId="4183605670" sldId="317"/>
            <ac:spMk id="2" creationId="{0C02568B-B64A-E7F1-2479-88C010E6B055}"/>
          </ac:spMkLst>
        </pc:spChg>
      </pc:sldChg>
    </pc:docChg>
  </pc:docChgLst>
  <pc:docChgLst>
    <pc:chgData name="Singh, Ram C" userId="0c1571fb-9e4c-490c-81d6-281528644c81" providerId="ADAL" clId="{1B7955FA-3E25-4E15-889C-379E834A39A2}"/>
    <pc:docChg chg="undo custSel addSld modSld sldOrd">
      <pc:chgData name="Singh, Ram C" userId="0c1571fb-9e4c-490c-81d6-281528644c81" providerId="ADAL" clId="{1B7955FA-3E25-4E15-889C-379E834A39A2}" dt="2023-07-20T16:08:29.128" v="5118"/>
      <pc:docMkLst>
        <pc:docMk/>
      </pc:docMkLst>
      <pc:sldChg chg="ord modNotesTx">
        <pc:chgData name="Singh, Ram C" userId="0c1571fb-9e4c-490c-81d6-281528644c81" providerId="ADAL" clId="{1B7955FA-3E25-4E15-889C-379E834A39A2}" dt="2023-07-20T14:50:00.389" v="721" actId="20577"/>
        <pc:sldMkLst>
          <pc:docMk/>
          <pc:sldMk cId="3322556567" sldId="282"/>
        </pc:sldMkLst>
      </pc:sldChg>
      <pc:sldChg chg="modSp mod modNotesTx">
        <pc:chgData name="Singh, Ram C" userId="0c1571fb-9e4c-490c-81d6-281528644c81" providerId="ADAL" clId="{1B7955FA-3E25-4E15-889C-379E834A39A2}" dt="2023-07-20T14:59:33.103" v="2072" actId="20577"/>
        <pc:sldMkLst>
          <pc:docMk/>
          <pc:sldMk cId="2628655167" sldId="283"/>
        </pc:sldMkLst>
        <pc:spChg chg="mod">
          <ac:chgData name="Singh, Ram C" userId="0c1571fb-9e4c-490c-81d6-281528644c81" providerId="ADAL" clId="{1B7955FA-3E25-4E15-889C-379E834A39A2}" dt="2023-07-20T14:37:45.356" v="365" actId="1037"/>
          <ac:spMkLst>
            <pc:docMk/>
            <pc:sldMk cId="2628655167" sldId="283"/>
            <ac:spMk id="4" creationId="{B256F567-3C38-A488-8352-410EE9E293A0}"/>
          </ac:spMkLst>
        </pc:spChg>
        <pc:spChg chg="mod">
          <ac:chgData name="Singh, Ram C" userId="0c1571fb-9e4c-490c-81d6-281528644c81" providerId="ADAL" clId="{1B7955FA-3E25-4E15-889C-379E834A39A2}" dt="2023-07-20T14:35:04.955" v="338" actId="1036"/>
          <ac:spMkLst>
            <pc:docMk/>
            <pc:sldMk cId="2628655167" sldId="283"/>
            <ac:spMk id="6" creationId="{91D34EB7-8D87-5F8A-A7BB-158CCCD4CBCB}"/>
          </ac:spMkLst>
        </pc:spChg>
        <pc:spChg chg="mod">
          <ac:chgData name="Singh, Ram C" userId="0c1571fb-9e4c-490c-81d6-281528644c81" providerId="ADAL" clId="{1B7955FA-3E25-4E15-889C-379E834A39A2}" dt="2023-07-20T14:35:04.955" v="338" actId="1036"/>
          <ac:spMkLst>
            <pc:docMk/>
            <pc:sldMk cId="2628655167" sldId="283"/>
            <ac:spMk id="7" creationId="{CBD788F2-DF58-796B-FA22-3F09768F6DFC}"/>
          </ac:spMkLst>
        </pc:spChg>
        <pc:spChg chg="mod">
          <ac:chgData name="Singh, Ram C" userId="0c1571fb-9e4c-490c-81d6-281528644c81" providerId="ADAL" clId="{1B7955FA-3E25-4E15-889C-379E834A39A2}" dt="2023-07-20T14:35:04.955" v="338" actId="1036"/>
          <ac:spMkLst>
            <pc:docMk/>
            <pc:sldMk cId="2628655167" sldId="283"/>
            <ac:spMk id="8" creationId="{6195155B-BBE8-6644-3919-C7163E7F6A2D}"/>
          </ac:spMkLst>
        </pc:spChg>
        <pc:spChg chg="mod">
          <ac:chgData name="Singh, Ram C" userId="0c1571fb-9e4c-490c-81d6-281528644c81" providerId="ADAL" clId="{1B7955FA-3E25-4E15-889C-379E834A39A2}" dt="2023-07-20T14:37:27.530" v="357" actId="1038"/>
          <ac:spMkLst>
            <pc:docMk/>
            <pc:sldMk cId="2628655167" sldId="283"/>
            <ac:spMk id="9" creationId="{EFBED241-C83B-486A-DAC3-67F53E08DF76}"/>
          </ac:spMkLst>
        </pc:spChg>
        <pc:spChg chg="mod">
          <ac:chgData name="Singh, Ram C" userId="0c1571fb-9e4c-490c-81d6-281528644c81" providerId="ADAL" clId="{1B7955FA-3E25-4E15-889C-379E834A39A2}" dt="2023-07-20T14:50:34.238" v="722" actId="1076"/>
          <ac:spMkLst>
            <pc:docMk/>
            <pc:sldMk cId="2628655167" sldId="283"/>
            <ac:spMk id="10" creationId="{A1191F6D-FCE1-3588-FC33-9533B998EC9F}"/>
          </ac:spMkLst>
        </pc:spChg>
        <pc:spChg chg="mod">
          <ac:chgData name="Singh, Ram C" userId="0c1571fb-9e4c-490c-81d6-281528644c81" providerId="ADAL" clId="{1B7955FA-3E25-4E15-889C-379E834A39A2}" dt="2023-07-20T14:35:04.955" v="338" actId="1036"/>
          <ac:spMkLst>
            <pc:docMk/>
            <pc:sldMk cId="2628655167" sldId="283"/>
            <ac:spMk id="12" creationId="{3B18EA81-8835-39D9-67F3-B2E796A356B2}"/>
          </ac:spMkLst>
        </pc:spChg>
        <pc:spChg chg="mod">
          <ac:chgData name="Singh, Ram C" userId="0c1571fb-9e4c-490c-81d6-281528644c81" providerId="ADAL" clId="{1B7955FA-3E25-4E15-889C-379E834A39A2}" dt="2023-07-20T14:37:31.990" v="360" actId="1037"/>
          <ac:spMkLst>
            <pc:docMk/>
            <pc:sldMk cId="2628655167" sldId="283"/>
            <ac:spMk id="13" creationId="{D687C88C-A103-FA7D-554C-681E6576A5B1}"/>
          </ac:spMkLst>
        </pc:spChg>
        <pc:picChg chg="mod">
          <ac:chgData name="Singh, Ram C" userId="0c1571fb-9e4c-490c-81d6-281528644c81" providerId="ADAL" clId="{1B7955FA-3E25-4E15-889C-379E834A39A2}" dt="2023-07-20T14:35:04.955" v="338" actId="1036"/>
          <ac:picMkLst>
            <pc:docMk/>
            <pc:sldMk cId="2628655167" sldId="283"/>
            <ac:picMk id="11" creationId="{00FA7070-62B3-8976-6989-8F3835C95F02}"/>
          </ac:picMkLst>
        </pc:picChg>
      </pc:sldChg>
      <pc:sldChg chg="addSp modSp mod modNotesTx">
        <pc:chgData name="Singh, Ram C" userId="0c1571fb-9e4c-490c-81d6-281528644c81" providerId="ADAL" clId="{1B7955FA-3E25-4E15-889C-379E834A39A2}" dt="2023-07-20T15:07:06.611" v="2703" actId="20577"/>
        <pc:sldMkLst>
          <pc:docMk/>
          <pc:sldMk cId="4025429496" sldId="284"/>
        </pc:sldMkLst>
        <pc:spChg chg="mod">
          <ac:chgData name="Singh, Ram C" userId="0c1571fb-9e4c-490c-81d6-281528644c81" providerId="ADAL" clId="{1B7955FA-3E25-4E15-889C-379E834A39A2}" dt="2023-07-20T14:38:03.062" v="366" actId="1076"/>
          <ac:spMkLst>
            <pc:docMk/>
            <pc:sldMk cId="4025429496" sldId="284"/>
            <ac:spMk id="6" creationId="{F52C9C31-4157-6058-DB21-43FD33362CEB}"/>
          </ac:spMkLst>
        </pc:spChg>
        <pc:spChg chg="add mod">
          <ac:chgData name="Singh, Ram C" userId="0c1571fb-9e4c-490c-81d6-281528644c81" providerId="ADAL" clId="{1B7955FA-3E25-4E15-889C-379E834A39A2}" dt="2023-07-20T15:04:00.063" v="2596" actId="403"/>
          <ac:spMkLst>
            <pc:docMk/>
            <pc:sldMk cId="4025429496" sldId="284"/>
            <ac:spMk id="8" creationId="{55C8BBDE-A7DD-8040-0ECF-1D71DB03B6C1}"/>
          </ac:spMkLst>
        </pc:spChg>
        <pc:spChg chg="mod">
          <ac:chgData name="Singh, Ram C" userId="0c1571fb-9e4c-490c-81d6-281528644c81" providerId="ADAL" clId="{1B7955FA-3E25-4E15-889C-379E834A39A2}" dt="2023-07-20T14:38:08.758" v="367" actId="1076"/>
          <ac:spMkLst>
            <pc:docMk/>
            <pc:sldMk cId="4025429496" sldId="284"/>
            <ac:spMk id="12" creationId="{D8845505-04E5-4CB3-62DE-4233333C9A34}"/>
          </ac:spMkLst>
        </pc:spChg>
        <pc:spChg chg="mod">
          <ac:chgData name="Singh, Ram C" userId="0c1571fb-9e4c-490c-81d6-281528644c81" providerId="ADAL" clId="{1B7955FA-3E25-4E15-889C-379E834A39A2}" dt="2023-07-20T14:38:13.406" v="368" actId="1076"/>
          <ac:spMkLst>
            <pc:docMk/>
            <pc:sldMk cId="4025429496" sldId="284"/>
            <ac:spMk id="15" creationId="{A5607D8F-2A9A-A65F-5F85-46F8F6BBFD6D}"/>
          </ac:spMkLst>
        </pc:spChg>
        <pc:cxnChg chg="add mod">
          <ac:chgData name="Singh, Ram C" userId="0c1571fb-9e4c-490c-81d6-281528644c81" providerId="ADAL" clId="{1B7955FA-3E25-4E15-889C-379E834A39A2}" dt="2023-07-20T15:03:52.909" v="2594" actId="14100"/>
          <ac:cxnSpMkLst>
            <pc:docMk/>
            <pc:sldMk cId="4025429496" sldId="284"/>
            <ac:cxnSpMk id="5" creationId="{6E216CD1-3A0D-B2FF-B0DC-7DFDCDA87C1B}"/>
          </ac:cxnSpMkLst>
        </pc:cxnChg>
      </pc:sldChg>
      <pc:sldChg chg="modNotesTx">
        <pc:chgData name="Singh, Ram C" userId="0c1571fb-9e4c-490c-81d6-281528644c81" providerId="ADAL" clId="{1B7955FA-3E25-4E15-889C-379E834A39A2}" dt="2023-07-20T15:12:12.899" v="3241" actId="20577"/>
        <pc:sldMkLst>
          <pc:docMk/>
          <pc:sldMk cId="3696501944" sldId="287"/>
        </pc:sldMkLst>
      </pc:sldChg>
      <pc:sldChg chg="modSp mod ord setBg modNotesTx">
        <pc:chgData name="Singh, Ram C" userId="0c1571fb-9e4c-490c-81d6-281528644c81" providerId="ADAL" clId="{1B7955FA-3E25-4E15-889C-379E834A39A2}" dt="2023-07-20T16:01:49.714" v="4891" actId="26606"/>
        <pc:sldMkLst>
          <pc:docMk/>
          <pc:sldMk cId="572586077" sldId="296"/>
        </pc:sldMkLst>
        <pc:spChg chg="mod">
          <ac:chgData name="Singh, Ram C" userId="0c1571fb-9e4c-490c-81d6-281528644c81" providerId="ADAL" clId="{1B7955FA-3E25-4E15-889C-379E834A39A2}" dt="2023-07-20T16:01:49.714" v="4891" actId="26606"/>
          <ac:spMkLst>
            <pc:docMk/>
            <pc:sldMk cId="572586077" sldId="296"/>
            <ac:spMk id="2" creationId="{FD01BDC2-C5E8-24E3-061A-39DDAB7B3603}"/>
          </ac:spMkLst>
        </pc:spChg>
        <pc:graphicFrameChg chg="mod modGraphic">
          <ac:chgData name="Singh, Ram C" userId="0c1571fb-9e4c-490c-81d6-281528644c81" providerId="ADAL" clId="{1B7955FA-3E25-4E15-889C-379E834A39A2}" dt="2023-07-20T16:01:49.714" v="4891" actId="26606"/>
          <ac:graphicFrameMkLst>
            <pc:docMk/>
            <pc:sldMk cId="572586077" sldId="296"/>
            <ac:graphicFrameMk id="4" creationId="{BF7EF8B9-E1C3-7466-C147-5AAC9993C501}"/>
          </ac:graphicFrameMkLst>
        </pc:graphicFrameChg>
      </pc:sldChg>
      <pc:sldChg chg="addSp delSp modSp mod setBg">
        <pc:chgData name="Singh, Ram C" userId="0c1571fb-9e4c-490c-81d6-281528644c81" providerId="ADAL" clId="{1B7955FA-3E25-4E15-889C-379E834A39A2}" dt="2023-07-20T16:07:56.002" v="5116" actId="20577"/>
        <pc:sldMkLst>
          <pc:docMk/>
          <pc:sldMk cId="2380990509" sldId="298"/>
        </pc:sldMkLst>
        <pc:spChg chg="mod">
          <ac:chgData name="Singh, Ram C" userId="0c1571fb-9e4c-490c-81d6-281528644c81" providerId="ADAL" clId="{1B7955FA-3E25-4E15-889C-379E834A39A2}" dt="2023-07-20T16:01:15.033" v="4886" actId="26606"/>
          <ac:spMkLst>
            <pc:docMk/>
            <pc:sldMk cId="2380990509" sldId="298"/>
            <ac:spMk id="2" creationId="{915AC1B0-B3FA-7341-1AA2-333A3ED59E45}"/>
          </ac:spMkLst>
        </pc:spChg>
        <pc:spChg chg="add del mod">
          <ac:chgData name="Singh, Ram C" userId="0c1571fb-9e4c-490c-81d6-281528644c81" providerId="ADAL" clId="{1B7955FA-3E25-4E15-889C-379E834A39A2}" dt="2023-07-20T16:07:56.002" v="5116" actId="20577"/>
          <ac:spMkLst>
            <pc:docMk/>
            <pc:sldMk cId="2380990509" sldId="298"/>
            <ac:spMk id="3" creationId="{44ADC8A0-01D0-99C3-E30C-22AF2DE16D1E}"/>
          </ac:spMkLst>
        </pc:spChg>
        <pc:spChg chg="del">
          <ac:chgData name="Singh, Ram C" userId="0c1571fb-9e4c-490c-81d6-281528644c81" providerId="ADAL" clId="{1B7955FA-3E25-4E15-889C-379E834A39A2}" dt="2023-07-20T15:52:02.497" v="4419" actId="478"/>
          <ac:spMkLst>
            <pc:docMk/>
            <pc:sldMk cId="2380990509" sldId="298"/>
            <ac:spMk id="5" creationId="{4F778246-CA5F-E1FF-C25F-A1233B75F8AC}"/>
          </ac:spMkLst>
        </pc:spChg>
        <pc:grpChg chg="add del">
          <ac:chgData name="Singh, Ram C" userId="0c1571fb-9e4c-490c-81d6-281528644c81" providerId="ADAL" clId="{1B7955FA-3E25-4E15-889C-379E834A39A2}" dt="2023-07-20T16:01:15.033" v="4886" actId="26606"/>
          <ac:grpSpMkLst>
            <pc:docMk/>
            <pc:sldMk cId="2380990509" sldId="298"/>
            <ac:grpSpMk id="9" creationId="{E7DEDD00-5E71-418B-9C3C-9B71B018221A}"/>
          </ac:grpSpMkLst>
        </pc:grpChg>
        <pc:graphicFrameChg chg="add del">
          <ac:chgData name="Singh, Ram C" userId="0c1571fb-9e4c-490c-81d6-281528644c81" providerId="ADAL" clId="{1B7955FA-3E25-4E15-889C-379E834A39A2}" dt="2023-07-20T16:01:15.033" v="4886" actId="26606"/>
          <ac:graphicFrameMkLst>
            <pc:docMk/>
            <pc:sldMk cId="2380990509" sldId="298"/>
            <ac:graphicFrameMk id="6" creationId="{8E6C56AA-140E-B307-5342-C2BB0B724E73}"/>
          </ac:graphicFrameMkLst>
        </pc:graphicFrameChg>
      </pc:sldChg>
      <pc:sldChg chg="mod ord modShow">
        <pc:chgData name="Singh, Ram C" userId="0c1571fb-9e4c-490c-81d6-281528644c81" providerId="ADAL" clId="{1B7955FA-3E25-4E15-889C-379E834A39A2}" dt="2023-07-20T16:07:43.039" v="5115"/>
        <pc:sldMkLst>
          <pc:docMk/>
          <pc:sldMk cId="4261071084" sldId="299"/>
        </pc:sldMkLst>
      </pc:sldChg>
      <pc:sldChg chg="modSp mod">
        <pc:chgData name="Singh, Ram C" userId="0c1571fb-9e4c-490c-81d6-281528644c81" providerId="ADAL" clId="{1B7955FA-3E25-4E15-889C-379E834A39A2}" dt="2023-07-20T15:54:36.067" v="4580" actId="20577"/>
        <pc:sldMkLst>
          <pc:docMk/>
          <pc:sldMk cId="2222499335" sldId="305"/>
        </pc:sldMkLst>
        <pc:spChg chg="mod">
          <ac:chgData name="Singh, Ram C" userId="0c1571fb-9e4c-490c-81d6-281528644c81" providerId="ADAL" clId="{1B7955FA-3E25-4E15-889C-379E834A39A2}" dt="2023-07-20T15:54:36.067" v="4580" actId="20577"/>
          <ac:spMkLst>
            <pc:docMk/>
            <pc:sldMk cId="2222499335" sldId="305"/>
            <ac:spMk id="3" creationId="{621B0F19-71B7-0D4A-2434-9D3F041E0D92}"/>
          </ac:spMkLst>
        </pc:spChg>
      </pc:sldChg>
      <pc:sldChg chg="ord">
        <pc:chgData name="Singh, Ram C" userId="0c1571fb-9e4c-490c-81d6-281528644c81" providerId="ADAL" clId="{1B7955FA-3E25-4E15-889C-379E834A39A2}" dt="2023-07-20T15:55:56.222" v="4582"/>
        <pc:sldMkLst>
          <pc:docMk/>
          <pc:sldMk cId="1941786991" sldId="311"/>
        </pc:sldMkLst>
      </pc:sldChg>
      <pc:sldChg chg="ord">
        <pc:chgData name="Singh, Ram C" userId="0c1571fb-9e4c-490c-81d6-281528644c81" providerId="ADAL" clId="{1B7955FA-3E25-4E15-889C-379E834A39A2}" dt="2023-07-20T16:08:29.128" v="5118"/>
        <pc:sldMkLst>
          <pc:docMk/>
          <pc:sldMk cId="3289500257" sldId="312"/>
        </pc:sldMkLst>
      </pc:sldChg>
      <pc:sldChg chg="addSp modSp add mod modClrScheme chgLayout">
        <pc:chgData name="Singh, Ram C" userId="0c1571fb-9e4c-490c-81d6-281528644c81" providerId="ADAL" clId="{1B7955FA-3E25-4E15-889C-379E834A39A2}" dt="2023-07-20T16:07:29.117" v="5112" actId="1076"/>
        <pc:sldMkLst>
          <pc:docMk/>
          <pc:sldMk cId="3349064733" sldId="316"/>
        </pc:sldMkLst>
        <pc:spChg chg="mod ord">
          <ac:chgData name="Singh, Ram C" userId="0c1571fb-9e4c-490c-81d6-281528644c81" providerId="ADAL" clId="{1B7955FA-3E25-4E15-889C-379E834A39A2}" dt="2023-07-20T16:03:58.045" v="4909" actId="700"/>
          <ac:spMkLst>
            <pc:docMk/>
            <pc:sldMk cId="3349064733" sldId="316"/>
            <ac:spMk id="2" creationId="{D5FA3DAF-A5EF-4683-4D7D-00A8CDA084AD}"/>
          </ac:spMkLst>
        </pc:spChg>
        <pc:spChg chg="mod ord">
          <ac:chgData name="Singh, Ram C" userId="0c1571fb-9e4c-490c-81d6-281528644c81" providerId="ADAL" clId="{1B7955FA-3E25-4E15-889C-379E834A39A2}" dt="2023-07-20T16:07:22.212" v="5111" actId="1076"/>
          <ac:spMkLst>
            <pc:docMk/>
            <pc:sldMk cId="3349064733" sldId="316"/>
            <ac:spMk id="3" creationId="{C374ABAA-AFE7-6428-62A1-3622497D267A}"/>
          </ac:spMkLst>
        </pc:spChg>
        <pc:spChg chg="add mod ord">
          <ac:chgData name="Singh, Ram C" userId="0c1571fb-9e4c-490c-81d6-281528644c81" providerId="ADAL" clId="{1B7955FA-3E25-4E15-889C-379E834A39A2}" dt="2023-07-20T16:07:29.117" v="5112" actId="1076"/>
          <ac:spMkLst>
            <pc:docMk/>
            <pc:sldMk cId="3349064733" sldId="316"/>
            <ac:spMk id="4" creationId="{2A58C04C-CE20-74E4-C506-F20A479E0AF8}"/>
          </ac:spMkLst>
        </pc:spChg>
        <pc:spChg chg="add mod">
          <ac:chgData name="Singh, Ram C" userId="0c1571fb-9e4c-490c-81d6-281528644c81" providerId="ADAL" clId="{1B7955FA-3E25-4E15-889C-379E834A39A2}" dt="2023-07-20T16:05:16.381" v="4966" actId="1076"/>
          <ac:spMkLst>
            <pc:docMk/>
            <pc:sldMk cId="3349064733" sldId="316"/>
            <ac:spMk id="5" creationId="{DADDEB70-2E85-3616-D081-C256200778B8}"/>
          </ac:spMkLst>
        </pc:spChg>
        <pc:spChg chg="add mod">
          <ac:chgData name="Singh, Ram C" userId="0c1571fb-9e4c-490c-81d6-281528644c81" providerId="ADAL" clId="{1B7955FA-3E25-4E15-889C-379E834A39A2}" dt="2023-07-20T16:05:42.268" v="5010" actId="1076"/>
          <ac:spMkLst>
            <pc:docMk/>
            <pc:sldMk cId="3349064733" sldId="316"/>
            <ac:spMk id="6" creationId="{95E70308-EE3A-2846-F5D5-ECC9FD7EA623}"/>
          </ac:spMkLst>
        </pc:spChg>
      </pc:sldChg>
    </pc:docChg>
  </pc:docChgLst>
  <pc:docChgLst>
    <pc:chgData name="Rachman, Arif" userId="S::arachman6@gatech.edu::7cc56e9b-a014-432b-9c07-1220471d3b85" providerId="AD" clId="Web-{A28284EF-688A-4BCC-AA5D-33F506389157}"/>
    <pc:docChg chg="modSld">
      <pc:chgData name="Rachman, Arif" userId="S::arachman6@gatech.edu::7cc56e9b-a014-432b-9c07-1220471d3b85" providerId="AD" clId="Web-{A28284EF-688A-4BCC-AA5D-33F506389157}" dt="2023-06-24T09:22:12.245" v="2" actId="20577"/>
      <pc:docMkLst>
        <pc:docMk/>
      </pc:docMkLst>
      <pc:sldChg chg="modSp">
        <pc:chgData name="Rachman, Arif" userId="S::arachman6@gatech.edu::7cc56e9b-a014-432b-9c07-1220471d3b85" providerId="AD" clId="Web-{A28284EF-688A-4BCC-AA5D-33F506389157}" dt="2023-06-24T09:22:12.245" v="2" actId="20577"/>
        <pc:sldMkLst>
          <pc:docMk/>
          <pc:sldMk cId="4033718057" sldId="262"/>
        </pc:sldMkLst>
        <pc:spChg chg="mod">
          <ac:chgData name="Rachman, Arif" userId="S::arachman6@gatech.edu::7cc56e9b-a014-432b-9c07-1220471d3b85" providerId="AD" clId="Web-{A28284EF-688A-4BCC-AA5D-33F506389157}" dt="2023-06-24T09:22:12.245" v="2" actId="20577"/>
          <ac:spMkLst>
            <pc:docMk/>
            <pc:sldMk cId="4033718057" sldId="262"/>
            <ac:spMk id="3" creationId="{052FAC2D-572E-960F-7DDE-BF07EBFC7F5F}"/>
          </ac:spMkLst>
        </pc:spChg>
      </pc:sldChg>
    </pc:docChg>
  </pc:docChgLst>
  <pc:docChgLst>
    <pc:chgData name="Tai, Jin Yao" userId="ef137c8c-7947-4b5e-8ee8-bc4420980ff3" providerId="ADAL" clId="{0B71BA7A-BE34-420B-9FEA-D21F84CAE456}"/>
    <pc:docChg chg="undo custSel addSld modSld">
      <pc:chgData name="Tai, Jin Yao" userId="ef137c8c-7947-4b5e-8ee8-bc4420980ff3" providerId="ADAL" clId="{0B71BA7A-BE34-420B-9FEA-D21F84CAE456}" dt="2023-07-15T14:12:20.313" v="1591" actId="20577"/>
      <pc:docMkLst>
        <pc:docMk/>
      </pc:docMkLst>
      <pc:sldChg chg="modSp mod">
        <pc:chgData name="Tai, Jin Yao" userId="ef137c8c-7947-4b5e-8ee8-bc4420980ff3" providerId="ADAL" clId="{0B71BA7A-BE34-420B-9FEA-D21F84CAE456}" dt="2023-07-15T14:12:20.313" v="1591" actId="20577"/>
        <pc:sldMkLst>
          <pc:docMk/>
          <pc:sldMk cId="2290929103" sldId="256"/>
        </pc:sldMkLst>
        <pc:spChg chg="mod">
          <ac:chgData name="Tai, Jin Yao" userId="ef137c8c-7947-4b5e-8ee8-bc4420980ff3" providerId="ADAL" clId="{0B71BA7A-BE34-420B-9FEA-D21F84CAE456}" dt="2023-07-15T14:12:20.313" v="1591" actId="20577"/>
          <ac:spMkLst>
            <pc:docMk/>
            <pc:sldMk cId="2290929103" sldId="256"/>
            <ac:spMk id="3" creationId="{1F3C21A0-4B90-F87E-76BE-F88A2F18D695}"/>
          </ac:spMkLst>
        </pc:spChg>
      </pc:sldChg>
      <pc:sldChg chg="addSp delSp modSp add mod">
        <pc:chgData name="Tai, Jin Yao" userId="ef137c8c-7947-4b5e-8ee8-bc4420980ff3" providerId="ADAL" clId="{0B71BA7A-BE34-420B-9FEA-D21F84CAE456}" dt="2023-07-15T04:02:14.127" v="984" actId="20577"/>
        <pc:sldMkLst>
          <pc:docMk/>
          <pc:sldMk cId="3505309569" sldId="288"/>
        </pc:sldMkLst>
        <pc:spChg chg="mod">
          <ac:chgData name="Tai, Jin Yao" userId="ef137c8c-7947-4b5e-8ee8-bc4420980ff3" providerId="ADAL" clId="{0B71BA7A-BE34-420B-9FEA-D21F84CAE456}" dt="2023-07-15T03:46:25.673" v="113" actId="20577"/>
          <ac:spMkLst>
            <pc:docMk/>
            <pc:sldMk cId="3505309569" sldId="288"/>
            <ac:spMk id="2" creationId="{6D878D96-9B1F-CCDD-D77A-C21EA95C63F4}"/>
          </ac:spMkLst>
        </pc:spChg>
        <pc:spChg chg="add del mod">
          <ac:chgData name="Tai, Jin Yao" userId="ef137c8c-7947-4b5e-8ee8-bc4420980ff3" providerId="ADAL" clId="{0B71BA7A-BE34-420B-9FEA-D21F84CAE456}" dt="2023-07-15T03:46:32.117" v="115" actId="478"/>
          <ac:spMkLst>
            <pc:docMk/>
            <pc:sldMk cId="3505309569" sldId="288"/>
            <ac:spMk id="5" creationId="{09902F1E-6C3B-98B4-D8DB-005EF8C1C11F}"/>
          </ac:spMkLst>
        </pc:spChg>
        <pc:spChg chg="del">
          <ac:chgData name="Tai, Jin Yao" userId="ef137c8c-7947-4b5e-8ee8-bc4420980ff3" providerId="ADAL" clId="{0B71BA7A-BE34-420B-9FEA-D21F84CAE456}" dt="2023-07-15T03:46:35.859" v="116" actId="478"/>
          <ac:spMkLst>
            <pc:docMk/>
            <pc:sldMk cId="3505309569" sldId="288"/>
            <ac:spMk id="6" creationId="{65CB7B4D-03D5-74DC-0205-ABA578007774}"/>
          </ac:spMkLst>
        </pc:spChg>
        <pc:spChg chg="add mod">
          <ac:chgData name="Tai, Jin Yao" userId="ef137c8c-7947-4b5e-8ee8-bc4420980ff3" providerId="ADAL" clId="{0B71BA7A-BE34-420B-9FEA-D21F84CAE456}" dt="2023-07-15T04:02:14.127" v="984" actId="20577"/>
          <ac:spMkLst>
            <pc:docMk/>
            <pc:sldMk cId="3505309569" sldId="288"/>
            <ac:spMk id="7" creationId="{7C7CA3FD-BB73-CCCC-A435-464C219C8943}"/>
          </ac:spMkLst>
        </pc:spChg>
        <pc:spChg chg="del">
          <ac:chgData name="Tai, Jin Yao" userId="ef137c8c-7947-4b5e-8ee8-bc4420980ff3" providerId="ADAL" clId="{0B71BA7A-BE34-420B-9FEA-D21F84CAE456}" dt="2023-07-15T03:46:35.859" v="116" actId="478"/>
          <ac:spMkLst>
            <pc:docMk/>
            <pc:sldMk cId="3505309569" sldId="288"/>
            <ac:spMk id="8" creationId="{7BE25ED9-4011-6696-CB28-331102772734}"/>
          </ac:spMkLst>
        </pc:spChg>
        <pc:spChg chg="del">
          <ac:chgData name="Tai, Jin Yao" userId="ef137c8c-7947-4b5e-8ee8-bc4420980ff3" providerId="ADAL" clId="{0B71BA7A-BE34-420B-9FEA-D21F84CAE456}" dt="2023-07-15T03:46:35.859" v="116" actId="478"/>
          <ac:spMkLst>
            <pc:docMk/>
            <pc:sldMk cId="3505309569" sldId="288"/>
            <ac:spMk id="10" creationId="{80E9AE7F-B322-3DEE-93ED-6FFC38A0B6A0}"/>
          </ac:spMkLst>
        </pc:spChg>
        <pc:spChg chg="del">
          <ac:chgData name="Tai, Jin Yao" userId="ef137c8c-7947-4b5e-8ee8-bc4420980ff3" providerId="ADAL" clId="{0B71BA7A-BE34-420B-9FEA-D21F84CAE456}" dt="2023-07-15T03:46:35.859" v="116" actId="478"/>
          <ac:spMkLst>
            <pc:docMk/>
            <pc:sldMk cId="3505309569" sldId="288"/>
            <ac:spMk id="13" creationId="{D0745058-7741-B412-0EF5-2D7A10B63282}"/>
          </ac:spMkLst>
        </pc:spChg>
        <pc:spChg chg="del">
          <ac:chgData name="Tai, Jin Yao" userId="ef137c8c-7947-4b5e-8ee8-bc4420980ff3" providerId="ADAL" clId="{0B71BA7A-BE34-420B-9FEA-D21F84CAE456}" dt="2023-07-15T03:46:35.859" v="116" actId="478"/>
          <ac:spMkLst>
            <pc:docMk/>
            <pc:sldMk cId="3505309569" sldId="288"/>
            <ac:spMk id="15" creationId="{D6ABB97F-8EEB-5FE2-3688-DFF15B7DE705}"/>
          </ac:spMkLst>
        </pc:spChg>
        <pc:spChg chg="del">
          <ac:chgData name="Tai, Jin Yao" userId="ef137c8c-7947-4b5e-8ee8-bc4420980ff3" providerId="ADAL" clId="{0B71BA7A-BE34-420B-9FEA-D21F84CAE456}" dt="2023-07-15T03:46:35.859" v="116" actId="478"/>
          <ac:spMkLst>
            <pc:docMk/>
            <pc:sldMk cId="3505309569" sldId="288"/>
            <ac:spMk id="17" creationId="{FAC1AE94-64A4-357D-79C9-FD8DFA941C62}"/>
          </ac:spMkLst>
        </pc:spChg>
        <pc:spChg chg="del">
          <ac:chgData name="Tai, Jin Yao" userId="ef137c8c-7947-4b5e-8ee8-bc4420980ff3" providerId="ADAL" clId="{0B71BA7A-BE34-420B-9FEA-D21F84CAE456}" dt="2023-07-15T03:46:35.859" v="116" actId="478"/>
          <ac:spMkLst>
            <pc:docMk/>
            <pc:sldMk cId="3505309569" sldId="288"/>
            <ac:spMk id="19" creationId="{B25BD2A9-F4F2-7DAD-00C7-A37C29740E6A}"/>
          </ac:spMkLst>
        </pc:spChg>
        <pc:spChg chg="del">
          <ac:chgData name="Tai, Jin Yao" userId="ef137c8c-7947-4b5e-8ee8-bc4420980ff3" providerId="ADAL" clId="{0B71BA7A-BE34-420B-9FEA-D21F84CAE456}" dt="2023-07-15T03:46:35.859" v="116" actId="478"/>
          <ac:spMkLst>
            <pc:docMk/>
            <pc:sldMk cId="3505309569" sldId="288"/>
            <ac:spMk id="20" creationId="{1F9EF1B1-9B95-3F48-EB5A-8EA074BA598F}"/>
          </ac:spMkLst>
        </pc:spChg>
        <pc:picChg chg="del">
          <ac:chgData name="Tai, Jin Yao" userId="ef137c8c-7947-4b5e-8ee8-bc4420980ff3" providerId="ADAL" clId="{0B71BA7A-BE34-420B-9FEA-D21F84CAE456}" dt="2023-07-15T03:46:28.593" v="114" actId="478"/>
          <ac:picMkLst>
            <pc:docMk/>
            <pc:sldMk cId="3505309569" sldId="288"/>
            <ac:picMk id="4" creationId="{3BBD7FD5-0CA8-CD01-2159-754528A66CB4}"/>
          </ac:picMkLst>
        </pc:picChg>
        <pc:picChg chg="add del mod">
          <ac:chgData name="Tai, Jin Yao" userId="ef137c8c-7947-4b5e-8ee8-bc4420980ff3" providerId="ADAL" clId="{0B71BA7A-BE34-420B-9FEA-D21F84CAE456}" dt="2023-07-15T03:55:29.506" v="325" actId="478"/>
          <ac:picMkLst>
            <pc:docMk/>
            <pc:sldMk cId="3505309569" sldId="288"/>
            <ac:picMk id="11" creationId="{4F673E59-97CB-CFEC-607F-E62233802B31}"/>
          </ac:picMkLst>
        </pc:picChg>
        <pc:picChg chg="del">
          <ac:chgData name="Tai, Jin Yao" userId="ef137c8c-7947-4b5e-8ee8-bc4420980ff3" providerId="ADAL" clId="{0B71BA7A-BE34-420B-9FEA-D21F84CAE456}" dt="2023-07-15T03:46:35.859" v="116" actId="478"/>
          <ac:picMkLst>
            <pc:docMk/>
            <pc:sldMk cId="3505309569" sldId="288"/>
            <ac:picMk id="14" creationId="{D54F4834-9C6B-906E-327F-3513738C205A}"/>
          </ac:picMkLst>
        </pc:picChg>
        <pc:picChg chg="add mod">
          <ac:chgData name="Tai, Jin Yao" userId="ef137c8c-7947-4b5e-8ee8-bc4420980ff3" providerId="ADAL" clId="{0B71BA7A-BE34-420B-9FEA-D21F84CAE456}" dt="2023-07-15T03:57:25.769" v="511" actId="208"/>
          <ac:picMkLst>
            <pc:docMk/>
            <pc:sldMk cId="3505309569" sldId="288"/>
            <ac:picMk id="16" creationId="{9F92CA37-A056-92C6-EA38-DB712F04EAA8}"/>
          </ac:picMkLst>
        </pc:picChg>
      </pc:sldChg>
      <pc:sldChg chg="add">
        <pc:chgData name="Tai, Jin Yao" userId="ef137c8c-7947-4b5e-8ee8-bc4420980ff3" providerId="ADAL" clId="{0B71BA7A-BE34-420B-9FEA-D21F84CAE456}" dt="2023-07-15T04:02:20.130" v="985"/>
        <pc:sldMkLst>
          <pc:docMk/>
          <pc:sldMk cId="885124481" sldId="289"/>
        </pc:sldMkLst>
      </pc:sldChg>
      <pc:sldChg chg="addSp delSp modSp add mod modNotesTx">
        <pc:chgData name="Tai, Jin Yao" userId="ef137c8c-7947-4b5e-8ee8-bc4420980ff3" providerId="ADAL" clId="{0B71BA7A-BE34-420B-9FEA-D21F84CAE456}" dt="2023-07-15T04:18:15.605" v="1287" actId="14100"/>
        <pc:sldMkLst>
          <pc:docMk/>
          <pc:sldMk cId="2760375505" sldId="290"/>
        </pc:sldMkLst>
        <pc:spChg chg="add mod">
          <ac:chgData name="Tai, Jin Yao" userId="ef137c8c-7947-4b5e-8ee8-bc4420980ff3" providerId="ADAL" clId="{0B71BA7A-BE34-420B-9FEA-D21F84CAE456}" dt="2023-07-15T04:14:18.992" v="1236" actId="1076"/>
          <ac:spMkLst>
            <pc:docMk/>
            <pc:sldMk cId="2760375505" sldId="290"/>
            <ac:spMk id="5" creationId="{14E07DAC-D11B-3F93-FD98-C549381DDAF6}"/>
          </ac:spMkLst>
        </pc:spChg>
        <pc:spChg chg="mod">
          <ac:chgData name="Tai, Jin Yao" userId="ef137c8c-7947-4b5e-8ee8-bc4420980ff3" providerId="ADAL" clId="{0B71BA7A-BE34-420B-9FEA-D21F84CAE456}" dt="2023-07-15T04:14:16.766" v="1235" actId="1076"/>
          <ac:spMkLst>
            <pc:docMk/>
            <pc:sldMk cId="2760375505" sldId="290"/>
            <ac:spMk id="7" creationId="{7C7CA3FD-BB73-CCCC-A435-464C219C8943}"/>
          </ac:spMkLst>
        </pc:spChg>
        <pc:spChg chg="add mod">
          <ac:chgData name="Tai, Jin Yao" userId="ef137c8c-7947-4b5e-8ee8-bc4420980ff3" providerId="ADAL" clId="{0B71BA7A-BE34-420B-9FEA-D21F84CAE456}" dt="2023-07-15T04:16:32.621" v="1260" actId="208"/>
          <ac:spMkLst>
            <pc:docMk/>
            <pc:sldMk cId="2760375505" sldId="290"/>
            <ac:spMk id="15" creationId="{208297AA-C914-915C-8331-BEBD18A8D742}"/>
          </ac:spMkLst>
        </pc:spChg>
        <pc:spChg chg="add mod">
          <ac:chgData name="Tai, Jin Yao" userId="ef137c8c-7947-4b5e-8ee8-bc4420980ff3" providerId="ADAL" clId="{0B71BA7A-BE34-420B-9FEA-D21F84CAE456}" dt="2023-07-15T04:16:44.901" v="1265" actId="14100"/>
          <ac:spMkLst>
            <pc:docMk/>
            <pc:sldMk cId="2760375505" sldId="290"/>
            <ac:spMk id="17" creationId="{32992F02-61EF-7075-B2B3-3995D3ADD762}"/>
          </ac:spMkLst>
        </pc:spChg>
        <pc:spChg chg="add mod">
          <ac:chgData name="Tai, Jin Yao" userId="ef137c8c-7947-4b5e-8ee8-bc4420980ff3" providerId="ADAL" clId="{0B71BA7A-BE34-420B-9FEA-D21F84CAE456}" dt="2023-07-15T04:17:09.367" v="1271" actId="1582"/>
          <ac:spMkLst>
            <pc:docMk/>
            <pc:sldMk cId="2760375505" sldId="290"/>
            <ac:spMk id="18" creationId="{FB28CCF5-F8B4-F4BB-AA6C-DD9ED6D6176F}"/>
          </ac:spMkLst>
        </pc:spChg>
        <pc:spChg chg="add mod">
          <ac:chgData name="Tai, Jin Yao" userId="ef137c8c-7947-4b5e-8ee8-bc4420980ff3" providerId="ADAL" clId="{0B71BA7A-BE34-420B-9FEA-D21F84CAE456}" dt="2023-07-15T04:17:34.914" v="1276" actId="14100"/>
          <ac:spMkLst>
            <pc:docMk/>
            <pc:sldMk cId="2760375505" sldId="290"/>
            <ac:spMk id="19" creationId="{43BEAFBB-23C8-8965-B462-FD607C33C8AE}"/>
          </ac:spMkLst>
        </pc:spChg>
        <pc:spChg chg="add mod">
          <ac:chgData name="Tai, Jin Yao" userId="ef137c8c-7947-4b5e-8ee8-bc4420980ff3" providerId="ADAL" clId="{0B71BA7A-BE34-420B-9FEA-D21F84CAE456}" dt="2023-07-15T04:17:59.243" v="1281" actId="14100"/>
          <ac:spMkLst>
            <pc:docMk/>
            <pc:sldMk cId="2760375505" sldId="290"/>
            <ac:spMk id="20" creationId="{F2803E1A-0515-4A4A-B5A0-203F573CB037}"/>
          </ac:spMkLst>
        </pc:spChg>
        <pc:spChg chg="add mod">
          <ac:chgData name="Tai, Jin Yao" userId="ef137c8c-7947-4b5e-8ee8-bc4420980ff3" providerId="ADAL" clId="{0B71BA7A-BE34-420B-9FEA-D21F84CAE456}" dt="2023-07-15T04:18:15.605" v="1287" actId="14100"/>
          <ac:spMkLst>
            <pc:docMk/>
            <pc:sldMk cId="2760375505" sldId="290"/>
            <ac:spMk id="22" creationId="{FD696FF8-767E-B91F-FD37-F8D7DBC00A08}"/>
          </ac:spMkLst>
        </pc:spChg>
        <pc:picChg chg="add mod">
          <ac:chgData name="Tai, Jin Yao" userId="ef137c8c-7947-4b5e-8ee8-bc4420980ff3" providerId="ADAL" clId="{0B71BA7A-BE34-420B-9FEA-D21F84CAE456}" dt="2023-07-15T04:13:32.642" v="1225" actId="1076"/>
          <ac:picMkLst>
            <pc:docMk/>
            <pc:sldMk cId="2760375505" sldId="290"/>
            <ac:picMk id="4" creationId="{89BBBF3E-23B3-C556-6133-DFD6EA569513}"/>
          </ac:picMkLst>
        </pc:picChg>
        <pc:picChg chg="add mod modCrop">
          <ac:chgData name="Tai, Jin Yao" userId="ef137c8c-7947-4b5e-8ee8-bc4420980ff3" providerId="ADAL" clId="{0B71BA7A-BE34-420B-9FEA-D21F84CAE456}" dt="2023-07-15T04:15:26.784" v="1245" actId="732"/>
          <ac:picMkLst>
            <pc:docMk/>
            <pc:sldMk cId="2760375505" sldId="290"/>
            <ac:picMk id="8" creationId="{0380A128-C217-4C7E-BFE4-C99E516DED7A}"/>
          </ac:picMkLst>
        </pc:picChg>
        <pc:picChg chg="add mod">
          <ac:chgData name="Tai, Jin Yao" userId="ef137c8c-7947-4b5e-8ee8-bc4420980ff3" providerId="ADAL" clId="{0B71BA7A-BE34-420B-9FEA-D21F84CAE456}" dt="2023-07-15T04:16:08.434" v="1255" actId="208"/>
          <ac:picMkLst>
            <pc:docMk/>
            <pc:sldMk cId="2760375505" sldId="290"/>
            <ac:picMk id="10" creationId="{E26EDDB5-8BD3-38AD-4F05-DEB896CB9EFA}"/>
          </ac:picMkLst>
        </pc:picChg>
        <pc:picChg chg="add mod">
          <ac:chgData name="Tai, Jin Yao" userId="ef137c8c-7947-4b5e-8ee8-bc4420980ff3" providerId="ADAL" clId="{0B71BA7A-BE34-420B-9FEA-D21F84CAE456}" dt="2023-07-15T04:15:37.041" v="1249" actId="208"/>
          <ac:picMkLst>
            <pc:docMk/>
            <pc:sldMk cId="2760375505" sldId="290"/>
            <ac:picMk id="12" creationId="{9CDCDCEC-5111-7147-2CC3-95471F1D3DE6}"/>
          </ac:picMkLst>
        </pc:picChg>
        <pc:picChg chg="add mod">
          <ac:chgData name="Tai, Jin Yao" userId="ef137c8c-7947-4b5e-8ee8-bc4420980ff3" providerId="ADAL" clId="{0B71BA7A-BE34-420B-9FEA-D21F84CAE456}" dt="2023-07-15T04:16:11.837" v="1256" actId="208"/>
          <ac:picMkLst>
            <pc:docMk/>
            <pc:sldMk cId="2760375505" sldId="290"/>
            <ac:picMk id="14" creationId="{2320A832-698E-F1AE-E599-CFCF1B68CE9B}"/>
          </ac:picMkLst>
        </pc:picChg>
        <pc:picChg chg="del">
          <ac:chgData name="Tai, Jin Yao" userId="ef137c8c-7947-4b5e-8ee8-bc4420980ff3" providerId="ADAL" clId="{0B71BA7A-BE34-420B-9FEA-D21F84CAE456}" dt="2023-07-15T04:08:49.275" v="1179" actId="478"/>
          <ac:picMkLst>
            <pc:docMk/>
            <pc:sldMk cId="2760375505" sldId="290"/>
            <ac:picMk id="16" creationId="{9F92CA37-A056-92C6-EA38-DB712F04EAA8}"/>
          </ac:picMkLst>
        </pc:picChg>
        <pc:picChg chg="add del mod">
          <ac:chgData name="Tai, Jin Yao" userId="ef137c8c-7947-4b5e-8ee8-bc4420980ff3" providerId="ADAL" clId="{0B71BA7A-BE34-420B-9FEA-D21F84CAE456}" dt="2023-07-15T04:18:03.124" v="1283"/>
          <ac:picMkLst>
            <pc:docMk/>
            <pc:sldMk cId="2760375505" sldId="290"/>
            <ac:picMk id="21" creationId="{DBDEFEC3-C484-C064-3B15-92C097654A0A}"/>
          </ac:picMkLst>
        </pc:picChg>
      </pc:sldChg>
      <pc:sldChg chg="addSp delSp modSp add mod">
        <pc:chgData name="Tai, Jin Yao" userId="ef137c8c-7947-4b5e-8ee8-bc4420980ff3" providerId="ADAL" clId="{0B71BA7A-BE34-420B-9FEA-D21F84CAE456}" dt="2023-07-15T13:40:49.973" v="1588" actId="208"/>
        <pc:sldMkLst>
          <pc:docMk/>
          <pc:sldMk cId="951436497" sldId="291"/>
        </pc:sldMkLst>
        <pc:spChg chg="mod">
          <ac:chgData name="Tai, Jin Yao" userId="ef137c8c-7947-4b5e-8ee8-bc4420980ff3" providerId="ADAL" clId="{0B71BA7A-BE34-420B-9FEA-D21F84CAE456}" dt="2023-07-15T13:12:55.869" v="1413" actId="20577"/>
          <ac:spMkLst>
            <pc:docMk/>
            <pc:sldMk cId="951436497" sldId="291"/>
            <ac:spMk id="2" creationId="{6D878D96-9B1F-CCDD-D77A-C21EA95C63F4}"/>
          </ac:spMkLst>
        </pc:spChg>
        <pc:spChg chg="del">
          <ac:chgData name="Tai, Jin Yao" userId="ef137c8c-7947-4b5e-8ee8-bc4420980ff3" providerId="ADAL" clId="{0B71BA7A-BE34-420B-9FEA-D21F84CAE456}" dt="2023-07-15T12:54:28.010" v="1333" actId="478"/>
          <ac:spMkLst>
            <pc:docMk/>
            <pc:sldMk cId="951436497" sldId="291"/>
            <ac:spMk id="5" creationId="{14E07DAC-D11B-3F93-FD98-C549381DDAF6}"/>
          </ac:spMkLst>
        </pc:spChg>
        <pc:spChg chg="del">
          <ac:chgData name="Tai, Jin Yao" userId="ef137c8c-7947-4b5e-8ee8-bc4420980ff3" providerId="ADAL" clId="{0B71BA7A-BE34-420B-9FEA-D21F84CAE456}" dt="2023-07-15T12:54:51.794" v="1335" actId="478"/>
          <ac:spMkLst>
            <pc:docMk/>
            <pc:sldMk cId="951436497" sldId="291"/>
            <ac:spMk id="7" creationId="{7C7CA3FD-BB73-CCCC-A435-464C219C8943}"/>
          </ac:spMkLst>
        </pc:spChg>
        <pc:spChg chg="del">
          <ac:chgData name="Tai, Jin Yao" userId="ef137c8c-7947-4b5e-8ee8-bc4420980ff3" providerId="ADAL" clId="{0B71BA7A-BE34-420B-9FEA-D21F84CAE456}" dt="2023-07-15T12:54:28.010" v="1333" actId="478"/>
          <ac:spMkLst>
            <pc:docMk/>
            <pc:sldMk cId="951436497" sldId="291"/>
            <ac:spMk id="15" creationId="{208297AA-C914-915C-8331-BEBD18A8D742}"/>
          </ac:spMkLst>
        </pc:spChg>
        <pc:spChg chg="del">
          <ac:chgData name="Tai, Jin Yao" userId="ef137c8c-7947-4b5e-8ee8-bc4420980ff3" providerId="ADAL" clId="{0B71BA7A-BE34-420B-9FEA-D21F84CAE456}" dt="2023-07-15T12:54:29.785" v="1334" actId="478"/>
          <ac:spMkLst>
            <pc:docMk/>
            <pc:sldMk cId="951436497" sldId="291"/>
            <ac:spMk id="17" creationId="{32992F02-61EF-7075-B2B3-3995D3ADD762}"/>
          </ac:spMkLst>
        </pc:spChg>
        <pc:spChg chg="del">
          <ac:chgData name="Tai, Jin Yao" userId="ef137c8c-7947-4b5e-8ee8-bc4420980ff3" providerId="ADAL" clId="{0B71BA7A-BE34-420B-9FEA-D21F84CAE456}" dt="2023-07-15T12:54:28.010" v="1333" actId="478"/>
          <ac:spMkLst>
            <pc:docMk/>
            <pc:sldMk cId="951436497" sldId="291"/>
            <ac:spMk id="18" creationId="{FB28CCF5-F8B4-F4BB-AA6C-DD9ED6D6176F}"/>
          </ac:spMkLst>
        </pc:spChg>
        <pc:spChg chg="del">
          <ac:chgData name="Tai, Jin Yao" userId="ef137c8c-7947-4b5e-8ee8-bc4420980ff3" providerId="ADAL" clId="{0B71BA7A-BE34-420B-9FEA-D21F84CAE456}" dt="2023-07-15T12:54:29.785" v="1334" actId="478"/>
          <ac:spMkLst>
            <pc:docMk/>
            <pc:sldMk cId="951436497" sldId="291"/>
            <ac:spMk id="19" creationId="{43BEAFBB-23C8-8965-B462-FD607C33C8AE}"/>
          </ac:spMkLst>
        </pc:spChg>
        <pc:spChg chg="del">
          <ac:chgData name="Tai, Jin Yao" userId="ef137c8c-7947-4b5e-8ee8-bc4420980ff3" providerId="ADAL" clId="{0B71BA7A-BE34-420B-9FEA-D21F84CAE456}" dt="2023-07-15T12:54:23" v="1331" actId="478"/>
          <ac:spMkLst>
            <pc:docMk/>
            <pc:sldMk cId="951436497" sldId="291"/>
            <ac:spMk id="20" creationId="{F2803E1A-0515-4A4A-B5A0-203F573CB037}"/>
          </ac:spMkLst>
        </pc:spChg>
        <pc:spChg chg="del">
          <ac:chgData name="Tai, Jin Yao" userId="ef137c8c-7947-4b5e-8ee8-bc4420980ff3" providerId="ADAL" clId="{0B71BA7A-BE34-420B-9FEA-D21F84CAE456}" dt="2023-07-15T12:54:28.010" v="1333" actId="478"/>
          <ac:spMkLst>
            <pc:docMk/>
            <pc:sldMk cId="951436497" sldId="291"/>
            <ac:spMk id="22" creationId="{FD696FF8-767E-B91F-FD37-F8D7DBC00A08}"/>
          </ac:spMkLst>
        </pc:spChg>
        <pc:spChg chg="add mod">
          <ac:chgData name="Tai, Jin Yao" userId="ef137c8c-7947-4b5e-8ee8-bc4420980ff3" providerId="ADAL" clId="{0B71BA7A-BE34-420B-9FEA-D21F84CAE456}" dt="2023-07-15T13:14:27.597" v="1560" actId="20577"/>
          <ac:spMkLst>
            <pc:docMk/>
            <pc:sldMk cId="951436497" sldId="291"/>
            <ac:spMk id="27" creationId="{3CDD48CD-BBFC-167D-C7BA-6A09618F38AF}"/>
          </ac:spMkLst>
        </pc:spChg>
        <pc:spChg chg="add del">
          <ac:chgData name="Tai, Jin Yao" userId="ef137c8c-7947-4b5e-8ee8-bc4420980ff3" providerId="ADAL" clId="{0B71BA7A-BE34-420B-9FEA-D21F84CAE456}" dt="2023-07-15T13:15:41.911" v="1562"/>
          <ac:spMkLst>
            <pc:docMk/>
            <pc:sldMk cId="951436497" sldId="291"/>
            <ac:spMk id="28" creationId="{CF66978B-96A6-480A-824A-FB610B1771B4}"/>
          </ac:spMkLst>
        </pc:spChg>
        <pc:spChg chg="add mod">
          <ac:chgData name="Tai, Jin Yao" userId="ef137c8c-7947-4b5e-8ee8-bc4420980ff3" providerId="ADAL" clId="{0B71BA7A-BE34-420B-9FEA-D21F84CAE456}" dt="2023-07-15T13:40:45.638" v="1587" actId="1076"/>
          <ac:spMkLst>
            <pc:docMk/>
            <pc:sldMk cId="951436497" sldId="291"/>
            <ac:spMk id="31" creationId="{042D5A74-FB9F-DF76-1014-CA39C562949B}"/>
          </ac:spMkLst>
        </pc:spChg>
        <pc:grpChg chg="add del mod">
          <ac:chgData name="Tai, Jin Yao" userId="ef137c8c-7947-4b5e-8ee8-bc4420980ff3" providerId="ADAL" clId="{0B71BA7A-BE34-420B-9FEA-D21F84CAE456}" dt="2023-07-15T13:03:04.616" v="1372" actId="478"/>
          <ac:grpSpMkLst>
            <pc:docMk/>
            <pc:sldMk cId="951436497" sldId="291"/>
            <ac:grpSpMk id="26" creationId="{BF435453-C3BE-74CD-4083-A1CB216D9B25}"/>
          </ac:grpSpMkLst>
        </pc:grpChg>
        <pc:picChg chg="del">
          <ac:chgData name="Tai, Jin Yao" userId="ef137c8c-7947-4b5e-8ee8-bc4420980ff3" providerId="ADAL" clId="{0B71BA7A-BE34-420B-9FEA-D21F84CAE456}" dt="2023-07-15T12:54:17.446" v="1329" actId="478"/>
          <ac:picMkLst>
            <pc:docMk/>
            <pc:sldMk cId="951436497" sldId="291"/>
            <ac:picMk id="4" creationId="{89BBBF3E-23B3-C556-6133-DFD6EA569513}"/>
          </ac:picMkLst>
        </pc:picChg>
        <pc:picChg chg="add del">
          <ac:chgData name="Tai, Jin Yao" userId="ef137c8c-7947-4b5e-8ee8-bc4420980ff3" providerId="ADAL" clId="{0B71BA7A-BE34-420B-9FEA-D21F84CAE456}" dt="2023-07-15T12:54:54.785" v="1337" actId="22"/>
          <ac:picMkLst>
            <pc:docMk/>
            <pc:sldMk cId="951436497" sldId="291"/>
            <ac:picMk id="6" creationId="{7B364E7A-2AA4-D247-AC7C-D1BD9D41F7D0}"/>
          </ac:picMkLst>
        </pc:picChg>
        <pc:picChg chg="del">
          <ac:chgData name="Tai, Jin Yao" userId="ef137c8c-7947-4b5e-8ee8-bc4420980ff3" providerId="ADAL" clId="{0B71BA7A-BE34-420B-9FEA-D21F84CAE456}" dt="2023-07-15T12:54:28.010" v="1333" actId="478"/>
          <ac:picMkLst>
            <pc:docMk/>
            <pc:sldMk cId="951436497" sldId="291"/>
            <ac:picMk id="8" creationId="{0380A128-C217-4C7E-BFE4-C99E516DED7A}"/>
          </ac:picMkLst>
        </pc:picChg>
        <pc:picChg chg="del">
          <ac:chgData name="Tai, Jin Yao" userId="ef137c8c-7947-4b5e-8ee8-bc4420980ff3" providerId="ADAL" clId="{0B71BA7A-BE34-420B-9FEA-D21F84CAE456}" dt="2023-07-15T12:54:29.785" v="1334" actId="478"/>
          <ac:picMkLst>
            <pc:docMk/>
            <pc:sldMk cId="951436497" sldId="291"/>
            <ac:picMk id="10" creationId="{E26EDDB5-8BD3-38AD-4F05-DEB896CB9EFA}"/>
          </ac:picMkLst>
        </pc:picChg>
        <pc:picChg chg="add del">
          <ac:chgData name="Tai, Jin Yao" userId="ef137c8c-7947-4b5e-8ee8-bc4420980ff3" providerId="ADAL" clId="{0B71BA7A-BE34-420B-9FEA-D21F84CAE456}" dt="2023-07-15T12:54:59.584" v="1339" actId="22"/>
          <ac:picMkLst>
            <pc:docMk/>
            <pc:sldMk cId="951436497" sldId="291"/>
            <ac:picMk id="11" creationId="{43D85AF3-7A07-5AAE-419A-B2AA4448B2C8}"/>
          </ac:picMkLst>
        </pc:picChg>
        <pc:picChg chg="del">
          <ac:chgData name="Tai, Jin Yao" userId="ef137c8c-7947-4b5e-8ee8-bc4420980ff3" providerId="ADAL" clId="{0B71BA7A-BE34-420B-9FEA-D21F84CAE456}" dt="2023-07-15T12:54:23.742" v="1332" actId="478"/>
          <ac:picMkLst>
            <pc:docMk/>
            <pc:sldMk cId="951436497" sldId="291"/>
            <ac:picMk id="12" creationId="{9CDCDCEC-5111-7147-2CC3-95471F1D3DE6}"/>
          </ac:picMkLst>
        </pc:picChg>
        <pc:picChg chg="del">
          <ac:chgData name="Tai, Jin Yao" userId="ef137c8c-7947-4b5e-8ee8-bc4420980ff3" providerId="ADAL" clId="{0B71BA7A-BE34-420B-9FEA-D21F84CAE456}" dt="2023-07-15T12:54:20.891" v="1330" actId="478"/>
          <ac:picMkLst>
            <pc:docMk/>
            <pc:sldMk cId="951436497" sldId="291"/>
            <ac:picMk id="14" creationId="{2320A832-698E-F1AE-E599-CFCF1B68CE9B}"/>
          </ac:picMkLst>
        </pc:picChg>
        <pc:picChg chg="add mod">
          <ac:chgData name="Tai, Jin Yao" userId="ef137c8c-7947-4b5e-8ee8-bc4420980ff3" providerId="ADAL" clId="{0B71BA7A-BE34-420B-9FEA-D21F84CAE456}" dt="2023-07-15T12:57:57.573" v="1356" actId="208"/>
          <ac:picMkLst>
            <pc:docMk/>
            <pc:sldMk cId="951436497" sldId="291"/>
            <ac:picMk id="16" creationId="{ADAABBEA-5C1D-6678-0F95-A248C9D672C8}"/>
          </ac:picMkLst>
        </pc:picChg>
        <pc:picChg chg="add mod">
          <ac:chgData name="Tai, Jin Yao" userId="ef137c8c-7947-4b5e-8ee8-bc4420980ff3" providerId="ADAL" clId="{0B71BA7A-BE34-420B-9FEA-D21F84CAE456}" dt="2023-07-15T12:57:57.573" v="1356" actId="208"/>
          <ac:picMkLst>
            <pc:docMk/>
            <pc:sldMk cId="951436497" sldId="291"/>
            <ac:picMk id="23" creationId="{BA498BA7-50C2-CA2D-AAAE-9F597E285408}"/>
          </ac:picMkLst>
        </pc:picChg>
        <pc:picChg chg="add mod">
          <ac:chgData name="Tai, Jin Yao" userId="ef137c8c-7947-4b5e-8ee8-bc4420980ff3" providerId="ADAL" clId="{0B71BA7A-BE34-420B-9FEA-D21F84CAE456}" dt="2023-07-15T12:57:57.573" v="1356" actId="208"/>
          <ac:picMkLst>
            <pc:docMk/>
            <pc:sldMk cId="951436497" sldId="291"/>
            <ac:picMk id="25" creationId="{3F7D077D-5CBD-0A5B-F01A-DD18538802D0}"/>
          </ac:picMkLst>
        </pc:picChg>
        <pc:picChg chg="add mod">
          <ac:chgData name="Tai, Jin Yao" userId="ef137c8c-7947-4b5e-8ee8-bc4420980ff3" providerId="ADAL" clId="{0B71BA7A-BE34-420B-9FEA-D21F84CAE456}" dt="2023-07-15T13:40:49.973" v="1588" actId="208"/>
          <ac:picMkLst>
            <pc:docMk/>
            <pc:sldMk cId="951436497" sldId="291"/>
            <ac:picMk id="30" creationId="{0D2E6791-7DA6-ABFD-2E5B-E1EF84A0F6DD}"/>
          </ac:picMkLst>
        </pc:picChg>
      </pc:sldChg>
    </pc:docChg>
  </pc:docChgLst>
  <pc:docChgLst>
    <pc:chgData name="Rachman, Arif" userId="S::arachman6@gatech.edu::7cc56e9b-a014-432b-9c07-1220471d3b85" providerId="AD" clId="Web-{5188DBED-FCBF-41C6-9373-2D3FDA84FE8D}"/>
    <pc:docChg chg="sldOrd">
      <pc:chgData name="Rachman, Arif" userId="S::arachman6@gatech.edu::7cc56e9b-a014-432b-9c07-1220471d3b85" providerId="AD" clId="Web-{5188DBED-FCBF-41C6-9373-2D3FDA84FE8D}" dt="2023-07-15T07:18:21.708" v="0"/>
      <pc:docMkLst>
        <pc:docMk/>
      </pc:docMkLst>
      <pc:sldChg chg="ord">
        <pc:chgData name="Rachman, Arif" userId="S::arachman6@gatech.edu::7cc56e9b-a014-432b-9c07-1220471d3b85" providerId="AD" clId="Web-{5188DBED-FCBF-41C6-9373-2D3FDA84FE8D}" dt="2023-07-15T07:18:21.708" v="0"/>
        <pc:sldMkLst>
          <pc:docMk/>
          <pc:sldMk cId="4033718057" sldId="262"/>
        </pc:sldMkLst>
      </pc:sldChg>
    </pc:docChg>
  </pc:docChgLst>
  <pc:docChgLst>
    <pc:chgData name="Tai, Jin Yao" userId="ef137c8c-7947-4b5e-8ee8-bc4420980ff3" providerId="ADAL" clId="{CDD3E899-FC37-4D0C-B79E-77DFAF7285FD}"/>
    <pc:docChg chg="undo redo custSel delSld modSld">
      <pc:chgData name="Tai, Jin Yao" userId="ef137c8c-7947-4b5e-8ee8-bc4420980ff3" providerId="ADAL" clId="{CDD3E899-FC37-4D0C-B79E-77DFAF7285FD}" dt="2023-07-22T13:57:10.146" v="2093" actId="20577"/>
      <pc:docMkLst>
        <pc:docMk/>
      </pc:docMkLst>
      <pc:sldChg chg="modNotesTx">
        <pc:chgData name="Tai, Jin Yao" userId="ef137c8c-7947-4b5e-8ee8-bc4420980ff3" providerId="ADAL" clId="{CDD3E899-FC37-4D0C-B79E-77DFAF7285FD}" dt="2023-07-22T13:17:36.634" v="1968" actId="33524"/>
        <pc:sldMkLst>
          <pc:docMk/>
          <pc:sldMk cId="2290929103" sldId="256"/>
        </pc:sldMkLst>
      </pc:sldChg>
      <pc:sldChg chg="modNotesTx">
        <pc:chgData name="Tai, Jin Yao" userId="ef137c8c-7947-4b5e-8ee8-bc4420980ff3" providerId="ADAL" clId="{CDD3E899-FC37-4D0C-B79E-77DFAF7285FD}" dt="2023-07-22T13:43:24.914" v="2081" actId="20577"/>
        <pc:sldMkLst>
          <pc:docMk/>
          <pc:sldMk cId="2295187988" sldId="258"/>
        </pc:sldMkLst>
      </pc:sldChg>
      <pc:sldChg chg="modNotesTx">
        <pc:chgData name="Tai, Jin Yao" userId="ef137c8c-7947-4b5e-8ee8-bc4420980ff3" providerId="ADAL" clId="{CDD3E899-FC37-4D0C-B79E-77DFAF7285FD}" dt="2023-07-22T13:42:10.564" v="2079" actId="20577"/>
        <pc:sldMkLst>
          <pc:docMk/>
          <pc:sldMk cId="2929110074" sldId="260"/>
        </pc:sldMkLst>
      </pc:sldChg>
      <pc:sldChg chg="addSp delSp modSp mod modNotesTx">
        <pc:chgData name="Tai, Jin Yao" userId="ef137c8c-7947-4b5e-8ee8-bc4420980ff3" providerId="ADAL" clId="{CDD3E899-FC37-4D0C-B79E-77DFAF7285FD}" dt="2023-07-22T13:43:44.581" v="2089" actId="20577"/>
        <pc:sldMkLst>
          <pc:docMk/>
          <pc:sldMk cId="619936048" sldId="300"/>
        </pc:sldMkLst>
        <pc:spChg chg="del mod">
          <ac:chgData name="Tai, Jin Yao" userId="ef137c8c-7947-4b5e-8ee8-bc4420980ff3" providerId="ADAL" clId="{CDD3E899-FC37-4D0C-B79E-77DFAF7285FD}" dt="2023-07-21T12:33:22.439" v="28" actId="478"/>
          <ac:spMkLst>
            <pc:docMk/>
            <pc:sldMk cId="619936048" sldId="300"/>
            <ac:spMk id="6" creationId="{311FE681-4810-04F5-909A-6D6FCA4E5A37}"/>
          </ac:spMkLst>
        </pc:spChg>
        <pc:spChg chg="mod">
          <ac:chgData name="Tai, Jin Yao" userId="ef137c8c-7947-4b5e-8ee8-bc4420980ff3" providerId="ADAL" clId="{CDD3E899-FC37-4D0C-B79E-77DFAF7285FD}" dt="2023-07-21T12:34:50.178" v="95" actId="14100"/>
          <ac:spMkLst>
            <pc:docMk/>
            <pc:sldMk cId="619936048" sldId="300"/>
            <ac:spMk id="7" creationId="{1DBD2D92-2F70-4850-F757-32345E9B4C0F}"/>
          </ac:spMkLst>
        </pc:spChg>
        <pc:spChg chg="mod">
          <ac:chgData name="Tai, Jin Yao" userId="ef137c8c-7947-4b5e-8ee8-bc4420980ff3" providerId="ADAL" clId="{CDD3E899-FC37-4D0C-B79E-77DFAF7285FD}" dt="2023-07-21T12:33:51.001" v="39" actId="120"/>
          <ac:spMkLst>
            <pc:docMk/>
            <pc:sldMk cId="619936048" sldId="300"/>
            <ac:spMk id="8" creationId="{8E7DCAAC-A119-CBCE-18DD-44834A988052}"/>
          </ac:spMkLst>
        </pc:spChg>
        <pc:spChg chg="del mod">
          <ac:chgData name="Tai, Jin Yao" userId="ef137c8c-7947-4b5e-8ee8-bc4420980ff3" providerId="ADAL" clId="{CDD3E899-FC37-4D0C-B79E-77DFAF7285FD}" dt="2023-07-21T12:33:17.003" v="27" actId="478"/>
          <ac:spMkLst>
            <pc:docMk/>
            <pc:sldMk cId="619936048" sldId="300"/>
            <ac:spMk id="10" creationId="{D880887E-3898-EC28-4889-B51CECC7031D}"/>
          </ac:spMkLst>
        </pc:spChg>
        <pc:spChg chg="add mod">
          <ac:chgData name="Tai, Jin Yao" userId="ef137c8c-7947-4b5e-8ee8-bc4420980ff3" providerId="ADAL" clId="{CDD3E899-FC37-4D0C-B79E-77DFAF7285FD}" dt="2023-07-21T12:35:05.662" v="100" actId="164"/>
          <ac:spMkLst>
            <pc:docMk/>
            <pc:sldMk cId="619936048" sldId="300"/>
            <ac:spMk id="13" creationId="{26848155-5B96-AE0C-5C79-2550806583FF}"/>
          </ac:spMkLst>
        </pc:spChg>
        <pc:spChg chg="add mod">
          <ac:chgData name="Tai, Jin Yao" userId="ef137c8c-7947-4b5e-8ee8-bc4420980ff3" providerId="ADAL" clId="{CDD3E899-FC37-4D0C-B79E-77DFAF7285FD}" dt="2023-07-21T12:34:45.370" v="94" actId="20577"/>
          <ac:spMkLst>
            <pc:docMk/>
            <pc:sldMk cId="619936048" sldId="300"/>
            <ac:spMk id="14" creationId="{F65ECD70-BB24-B206-E8C2-337D8D3A6EB3}"/>
          </ac:spMkLst>
        </pc:spChg>
        <pc:spChg chg="add mod">
          <ac:chgData name="Tai, Jin Yao" userId="ef137c8c-7947-4b5e-8ee8-bc4420980ff3" providerId="ADAL" clId="{CDD3E899-FC37-4D0C-B79E-77DFAF7285FD}" dt="2023-07-21T12:34:54.317" v="97" actId="1076"/>
          <ac:spMkLst>
            <pc:docMk/>
            <pc:sldMk cId="619936048" sldId="300"/>
            <ac:spMk id="15" creationId="{A8354EAC-E59B-177B-9B3D-377B8EBEE0AE}"/>
          </ac:spMkLst>
        </pc:spChg>
        <pc:grpChg chg="add mod">
          <ac:chgData name="Tai, Jin Yao" userId="ef137c8c-7947-4b5e-8ee8-bc4420980ff3" providerId="ADAL" clId="{CDD3E899-FC37-4D0C-B79E-77DFAF7285FD}" dt="2023-07-21T12:35:05.662" v="100" actId="164"/>
          <ac:grpSpMkLst>
            <pc:docMk/>
            <pc:sldMk cId="619936048" sldId="300"/>
            <ac:grpSpMk id="16" creationId="{AE6C62D7-EC4D-B9A8-6494-4FF24050175B}"/>
          </ac:grpSpMkLst>
        </pc:grpChg>
        <pc:picChg chg="add del">
          <ac:chgData name="Tai, Jin Yao" userId="ef137c8c-7947-4b5e-8ee8-bc4420980ff3" providerId="ADAL" clId="{CDD3E899-FC37-4D0C-B79E-77DFAF7285FD}" dt="2023-07-21T12:32:33.662" v="14" actId="22"/>
          <ac:picMkLst>
            <pc:docMk/>
            <pc:sldMk cId="619936048" sldId="300"/>
            <ac:picMk id="4" creationId="{C5E99BF1-F479-AFB8-1C7F-E3B03B17466D}"/>
          </ac:picMkLst>
        </pc:picChg>
        <pc:picChg chg="add del mod">
          <ac:chgData name="Tai, Jin Yao" userId="ef137c8c-7947-4b5e-8ee8-bc4420980ff3" providerId="ADAL" clId="{CDD3E899-FC37-4D0C-B79E-77DFAF7285FD}" dt="2023-07-21T12:33:14.436" v="26" actId="478"/>
          <ac:picMkLst>
            <pc:docMk/>
            <pc:sldMk cId="619936048" sldId="300"/>
            <ac:picMk id="5" creationId="{76E89E57-51D7-1ADA-9946-02855DA027DA}"/>
          </ac:picMkLst>
        </pc:picChg>
        <pc:picChg chg="mod">
          <ac:chgData name="Tai, Jin Yao" userId="ef137c8c-7947-4b5e-8ee8-bc4420980ff3" providerId="ADAL" clId="{CDD3E899-FC37-4D0C-B79E-77DFAF7285FD}" dt="2023-07-21T12:37:42.252" v="103" actId="14100"/>
          <ac:picMkLst>
            <pc:docMk/>
            <pc:sldMk cId="619936048" sldId="300"/>
            <ac:picMk id="9" creationId="{C06B89CB-C676-D04E-7058-3DC6089B1D81}"/>
          </ac:picMkLst>
        </pc:picChg>
        <pc:picChg chg="add mod">
          <ac:chgData name="Tai, Jin Yao" userId="ef137c8c-7947-4b5e-8ee8-bc4420980ff3" providerId="ADAL" clId="{CDD3E899-FC37-4D0C-B79E-77DFAF7285FD}" dt="2023-07-21T12:35:05.662" v="100" actId="164"/>
          <ac:picMkLst>
            <pc:docMk/>
            <pc:sldMk cId="619936048" sldId="300"/>
            <ac:picMk id="12" creationId="{0C674F84-0D15-724F-8D85-DC3F5F755B18}"/>
          </ac:picMkLst>
        </pc:picChg>
      </pc:sldChg>
      <pc:sldChg chg="del">
        <pc:chgData name="Tai, Jin Yao" userId="ef137c8c-7947-4b5e-8ee8-bc4420980ff3" providerId="ADAL" clId="{CDD3E899-FC37-4D0C-B79E-77DFAF7285FD}" dt="2023-07-21T12:21:57.039" v="0" actId="47"/>
        <pc:sldMkLst>
          <pc:docMk/>
          <pc:sldMk cId="3102285673" sldId="301"/>
        </pc:sldMkLst>
      </pc:sldChg>
      <pc:sldChg chg="addSp delSp modSp mod modNotesTx">
        <pc:chgData name="Tai, Jin Yao" userId="ef137c8c-7947-4b5e-8ee8-bc4420980ff3" providerId="ADAL" clId="{CDD3E899-FC37-4D0C-B79E-77DFAF7285FD}" dt="2023-07-22T13:57:10.146" v="2093" actId="20577"/>
        <pc:sldMkLst>
          <pc:docMk/>
          <pc:sldMk cId="1672409080" sldId="302"/>
        </pc:sldMkLst>
        <pc:spChg chg="add mod">
          <ac:chgData name="Tai, Jin Yao" userId="ef137c8c-7947-4b5e-8ee8-bc4420980ff3" providerId="ADAL" clId="{CDD3E899-FC37-4D0C-B79E-77DFAF7285FD}" dt="2023-07-22T12:37:22.675" v="1463" actId="164"/>
          <ac:spMkLst>
            <pc:docMk/>
            <pc:sldMk cId="1672409080" sldId="302"/>
            <ac:spMk id="4" creationId="{F2A4DCA6-5C4A-3478-A8F9-9B56B9C29F40}"/>
          </ac:spMkLst>
        </pc:spChg>
        <pc:spChg chg="add del">
          <ac:chgData name="Tai, Jin Yao" userId="ef137c8c-7947-4b5e-8ee8-bc4420980ff3" providerId="ADAL" clId="{CDD3E899-FC37-4D0C-B79E-77DFAF7285FD}" dt="2023-07-21T12:25:06.171" v="5" actId="22"/>
          <ac:spMkLst>
            <pc:docMk/>
            <pc:sldMk cId="1672409080" sldId="302"/>
            <ac:spMk id="9" creationId="{EF3CE53B-F34C-B0B1-5AE6-562F574D68B8}"/>
          </ac:spMkLst>
        </pc:spChg>
        <pc:spChg chg="add mod">
          <ac:chgData name="Tai, Jin Yao" userId="ef137c8c-7947-4b5e-8ee8-bc4420980ff3" providerId="ADAL" clId="{CDD3E899-FC37-4D0C-B79E-77DFAF7285FD}" dt="2023-07-22T12:37:22.675" v="1463" actId="164"/>
          <ac:spMkLst>
            <pc:docMk/>
            <pc:sldMk cId="1672409080" sldId="302"/>
            <ac:spMk id="19" creationId="{20D89037-F2E5-EAA1-2821-7697E5CADC15}"/>
          </ac:spMkLst>
        </pc:spChg>
        <pc:spChg chg="add mod">
          <ac:chgData name="Tai, Jin Yao" userId="ef137c8c-7947-4b5e-8ee8-bc4420980ff3" providerId="ADAL" clId="{CDD3E899-FC37-4D0C-B79E-77DFAF7285FD}" dt="2023-07-22T12:37:22.675" v="1463" actId="164"/>
          <ac:spMkLst>
            <pc:docMk/>
            <pc:sldMk cId="1672409080" sldId="302"/>
            <ac:spMk id="23" creationId="{8F58C3F4-C4D9-80B8-8601-6C894878E282}"/>
          </ac:spMkLst>
        </pc:spChg>
        <pc:spChg chg="add mod">
          <ac:chgData name="Tai, Jin Yao" userId="ef137c8c-7947-4b5e-8ee8-bc4420980ff3" providerId="ADAL" clId="{CDD3E899-FC37-4D0C-B79E-77DFAF7285FD}" dt="2023-07-22T12:37:22.675" v="1463" actId="164"/>
          <ac:spMkLst>
            <pc:docMk/>
            <pc:sldMk cId="1672409080" sldId="302"/>
            <ac:spMk id="36" creationId="{236E87FB-6437-9F66-0A55-B16685D431FB}"/>
          </ac:spMkLst>
        </pc:spChg>
        <pc:grpChg chg="del">
          <ac:chgData name="Tai, Jin Yao" userId="ef137c8c-7947-4b5e-8ee8-bc4420980ff3" providerId="ADAL" clId="{CDD3E899-FC37-4D0C-B79E-77DFAF7285FD}" dt="2023-07-21T12:24:34.081" v="3" actId="478"/>
          <ac:grpSpMkLst>
            <pc:docMk/>
            <pc:sldMk cId="1672409080" sldId="302"/>
            <ac:grpSpMk id="8" creationId="{40D1B79E-A3DA-91D2-CECF-78D5292DFED0}"/>
          </ac:grpSpMkLst>
        </pc:grpChg>
        <pc:grpChg chg="add mod">
          <ac:chgData name="Tai, Jin Yao" userId="ef137c8c-7947-4b5e-8ee8-bc4420980ff3" providerId="ADAL" clId="{CDD3E899-FC37-4D0C-B79E-77DFAF7285FD}" dt="2023-07-22T12:37:22.675" v="1463" actId="164"/>
          <ac:grpSpMkLst>
            <pc:docMk/>
            <pc:sldMk cId="1672409080" sldId="302"/>
            <ac:grpSpMk id="39" creationId="{148019A2-C830-81C1-4B78-6C4845CA6507}"/>
          </ac:grpSpMkLst>
        </pc:grpChg>
        <pc:cxnChg chg="add del mod">
          <ac:chgData name="Tai, Jin Yao" userId="ef137c8c-7947-4b5e-8ee8-bc4420980ff3" providerId="ADAL" clId="{CDD3E899-FC37-4D0C-B79E-77DFAF7285FD}" dt="2023-07-22T12:33:42.311" v="1366" actId="478"/>
          <ac:cxnSpMkLst>
            <pc:docMk/>
            <pc:sldMk cId="1672409080" sldId="302"/>
            <ac:cxnSpMk id="6" creationId="{57254A60-8093-81E9-216F-C94E808832B2}"/>
          </ac:cxnSpMkLst>
        </pc:cxnChg>
        <pc:cxnChg chg="add del mod">
          <ac:chgData name="Tai, Jin Yao" userId="ef137c8c-7947-4b5e-8ee8-bc4420980ff3" providerId="ADAL" clId="{CDD3E899-FC37-4D0C-B79E-77DFAF7285FD}" dt="2023-07-22T12:34:28.553" v="1408" actId="478"/>
          <ac:cxnSpMkLst>
            <pc:docMk/>
            <pc:sldMk cId="1672409080" sldId="302"/>
            <ac:cxnSpMk id="16" creationId="{265CE364-BB2D-90E8-B5A5-59DEF1A8F72E}"/>
          </ac:cxnSpMkLst>
        </pc:cxnChg>
        <pc:cxnChg chg="add mod">
          <ac:chgData name="Tai, Jin Yao" userId="ef137c8c-7947-4b5e-8ee8-bc4420980ff3" providerId="ADAL" clId="{CDD3E899-FC37-4D0C-B79E-77DFAF7285FD}" dt="2023-07-22T12:37:22.675" v="1463" actId="164"/>
          <ac:cxnSpMkLst>
            <pc:docMk/>
            <pc:sldMk cId="1672409080" sldId="302"/>
            <ac:cxnSpMk id="22" creationId="{09D64D01-7869-AC07-0EDB-F7CDEA14BC15}"/>
          </ac:cxnSpMkLst>
        </pc:cxnChg>
        <pc:cxnChg chg="add del mod">
          <ac:chgData name="Tai, Jin Yao" userId="ef137c8c-7947-4b5e-8ee8-bc4420980ff3" providerId="ADAL" clId="{CDD3E899-FC37-4D0C-B79E-77DFAF7285FD}" dt="2023-07-22T12:35:19.278" v="1438" actId="478"/>
          <ac:cxnSpMkLst>
            <pc:docMk/>
            <pc:sldMk cId="1672409080" sldId="302"/>
            <ac:cxnSpMk id="25" creationId="{D19BF28A-8BC9-685E-7945-DDDFFFF24D46}"/>
          </ac:cxnSpMkLst>
        </pc:cxnChg>
        <pc:cxnChg chg="add mod">
          <ac:chgData name="Tai, Jin Yao" userId="ef137c8c-7947-4b5e-8ee8-bc4420980ff3" providerId="ADAL" clId="{CDD3E899-FC37-4D0C-B79E-77DFAF7285FD}" dt="2023-07-22T12:37:22.675" v="1463" actId="164"/>
          <ac:cxnSpMkLst>
            <pc:docMk/>
            <pc:sldMk cId="1672409080" sldId="302"/>
            <ac:cxnSpMk id="28" creationId="{CB27BC86-632B-0A13-756F-A129EF259487}"/>
          </ac:cxnSpMkLst>
        </pc:cxnChg>
      </pc:sldChg>
    </pc:docChg>
  </pc:docChgLst>
  <pc:docChgLst>
    <pc:chgData name="Gan, Hong Yee" userId="S::hgan32@gatech.edu::0c64fda4-6ec7-458a-bc0d-a1c49a090a24" providerId="AD" clId="Web-{68AF089D-286B-8761-ED69-23F2FF380811}"/>
    <pc:docChg chg="modSld">
      <pc:chgData name="Gan, Hong Yee" userId="S::hgan32@gatech.edu::0c64fda4-6ec7-458a-bc0d-a1c49a090a24" providerId="AD" clId="Web-{68AF089D-286B-8761-ED69-23F2FF380811}" dt="2023-07-21T11:05:46.469" v="0"/>
      <pc:docMkLst>
        <pc:docMk/>
      </pc:docMkLst>
      <pc:sldChg chg="modSp">
        <pc:chgData name="Gan, Hong Yee" userId="S::hgan32@gatech.edu::0c64fda4-6ec7-458a-bc0d-a1c49a090a24" providerId="AD" clId="Web-{68AF089D-286B-8761-ED69-23F2FF380811}" dt="2023-07-21T11:05:46.469" v="0"/>
        <pc:sldMkLst>
          <pc:docMk/>
          <pc:sldMk cId="945735464" sldId="313"/>
        </pc:sldMkLst>
        <pc:graphicFrameChg chg="modGraphic">
          <ac:chgData name="Gan, Hong Yee" userId="S::hgan32@gatech.edu::0c64fda4-6ec7-458a-bc0d-a1c49a090a24" providerId="AD" clId="Web-{68AF089D-286B-8761-ED69-23F2FF380811}" dt="2023-07-21T11:05:46.469" v="0"/>
          <ac:graphicFrameMkLst>
            <pc:docMk/>
            <pc:sldMk cId="945735464" sldId="313"/>
            <ac:graphicFrameMk id="62" creationId="{D44ABCB5-035B-A16B-DD24-BB072E1E694F}"/>
          </ac:graphicFrameMkLst>
        </pc:graphicFrameChg>
      </pc:sldChg>
    </pc:docChg>
  </pc:docChgLst>
  <pc:docChgLst>
    <pc:chgData name="Rachman, Arif" userId="S::arachman6@gatech.edu::7cc56e9b-a014-432b-9c07-1220471d3b85" providerId="AD" clId="Web-{C98F8B92-7545-4154-80C4-0478734EEECE}"/>
    <pc:docChg chg="addSld modSld">
      <pc:chgData name="Rachman, Arif" userId="S::arachman6@gatech.edu::7cc56e9b-a014-432b-9c07-1220471d3b85" providerId="AD" clId="Web-{C98F8B92-7545-4154-80C4-0478734EEECE}" dt="2023-07-14T06:09:06.770" v="64" actId="1076"/>
      <pc:docMkLst>
        <pc:docMk/>
      </pc:docMkLst>
      <pc:sldChg chg="mod modShow">
        <pc:chgData name="Rachman, Arif" userId="S::arachman6@gatech.edu::7cc56e9b-a014-432b-9c07-1220471d3b85" providerId="AD" clId="Web-{C98F8B92-7545-4154-80C4-0478734EEECE}" dt="2023-07-14T05:48:39.536" v="3"/>
        <pc:sldMkLst>
          <pc:docMk/>
          <pc:sldMk cId="2526697843" sldId="257"/>
        </pc:sldMkLst>
      </pc:sldChg>
      <pc:sldChg chg="mod modShow">
        <pc:chgData name="Rachman, Arif" userId="S::arachman6@gatech.edu::7cc56e9b-a014-432b-9c07-1220471d3b85" providerId="AD" clId="Web-{C98F8B92-7545-4154-80C4-0478734EEECE}" dt="2023-07-14T05:55:27.328" v="5"/>
        <pc:sldMkLst>
          <pc:docMk/>
          <pc:sldMk cId="4033718057" sldId="262"/>
        </pc:sldMkLst>
      </pc:sldChg>
      <pc:sldChg chg="mod modShow">
        <pc:chgData name="Rachman, Arif" userId="S::arachman6@gatech.edu::7cc56e9b-a014-432b-9c07-1220471d3b85" providerId="AD" clId="Web-{C98F8B92-7545-4154-80C4-0478734EEECE}" dt="2023-07-14T05:55:27.140" v="4"/>
        <pc:sldMkLst>
          <pc:docMk/>
          <pc:sldMk cId="668102196" sldId="263"/>
        </pc:sldMkLst>
      </pc:sldChg>
      <pc:sldChg chg="mod modShow">
        <pc:chgData name="Rachman, Arif" userId="S::arachman6@gatech.edu::7cc56e9b-a014-432b-9c07-1220471d3b85" providerId="AD" clId="Web-{C98F8B92-7545-4154-80C4-0478734EEECE}" dt="2023-07-14T05:47:27.644" v="1"/>
        <pc:sldMkLst>
          <pc:docMk/>
          <pc:sldMk cId="3007125931" sldId="275"/>
        </pc:sldMkLst>
      </pc:sldChg>
      <pc:sldChg chg="mod modShow">
        <pc:chgData name="Rachman, Arif" userId="S::arachman6@gatech.edu::7cc56e9b-a014-432b-9c07-1220471d3b85" providerId="AD" clId="Web-{C98F8B92-7545-4154-80C4-0478734EEECE}" dt="2023-07-14T05:47:31.316" v="2"/>
        <pc:sldMkLst>
          <pc:docMk/>
          <pc:sldMk cId="1135165326" sldId="276"/>
        </pc:sldMkLst>
      </pc:sldChg>
      <pc:sldChg chg="mod modShow">
        <pc:chgData name="Rachman, Arif" userId="S::arachman6@gatech.edu::7cc56e9b-a014-432b-9c07-1220471d3b85" providerId="AD" clId="Web-{C98F8B92-7545-4154-80C4-0478734EEECE}" dt="2023-07-14T05:47:05.643" v="0"/>
        <pc:sldMkLst>
          <pc:docMk/>
          <pc:sldMk cId="1677624271" sldId="278"/>
        </pc:sldMkLst>
      </pc:sldChg>
      <pc:sldChg chg="addSp delSp modSp new mod modClrScheme chgLayout">
        <pc:chgData name="Rachman, Arif" userId="S::arachman6@gatech.edu::7cc56e9b-a014-432b-9c07-1220471d3b85" providerId="AD" clId="Web-{C98F8B92-7545-4154-80C4-0478734EEECE}" dt="2023-07-14T06:04:13.794" v="55" actId="1076"/>
        <pc:sldMkLst>
          <pc:docMk/>
          <pc:sldMk cId="3707758854" sldId="280"/>
        </pc:sldMkLst>
        <pc:spChg chg="mod ord">
          <ac:chgData name="Rachman, Arif" userId="S::arachman6@gatech.edu::7cc56e9b-a014-432b-9c07-1220471d3b85" providerId="AD" clId="Web-{C98F8B92-7545-4154-80C4-0478734EEECE}" dt="2023-07-14T05:56:00.094" v="12"/>
          <ac:spMkLst>
            <pc:docMk/>
            <pc:sldMk cId="3707758854" sldId="280"/>
            <ac:spMk id="2" creationId="{CA299760-AE29-59FB-1DB7-99E2EF22B777}"/>
          </ac:spMkLst>
        </pc:spChg>
        <pc:spChg chg="mod ord">
          <ac:chgData name="Rachman, Arif" userId="S::arachman6@gatech.edu::7cc56e9b-a014-432b-9c07-1220471d3b85" providerId="AD" clId="Web-{C98F8B92-7545-4154-80C4-0478734EEECE}" dt="2023-07-14T06:02:05.525" v="44" actId="20577"/>
          <ac:spMkLst>
            <pc:docMk/>
            <pc:sldMk cId="3707758854" sldId="280"/>
            <ac:spMk id="3" creationId="{E51D74C2-0291-6493-55A9-278BAA23B4D3}"/>
          </ac:spMkLst>
        </pc:spChg>
        <pc:spChg chg="add mod ord">
          <ac:chgData name="Rachman, Arif" userId="S::arachman6@gatech.edu::7cc56e9b-a014-432b-9c07-1220471d3b85" providerId="AD" clId="Web-{C98F8B92-7545-4154-80C4-0478734EEECE}" dt="2023-07-14T05:58:16.754" v="32"/>
          <ac:spMkLst>
            <pc:docMk/>
            <pc:sldMk cId="3707758854" sldId="280"/>
            <ac:spMk id="4" creationId="{C1FCB72C-F988-8681-3EBB-194D74509116}"/>
          </ac:spMkLst>
        </pc:spChg>
        <pc:spChg chg="add del">
          <ac:chgData name="Rachman, Arif" userId="S::arachman6@gatech.edu::7cc56e9b-a014-432b-9c07-1220471d3b85" providerId="AD" clId="Web-{C98F8B92-7545-4154-80C4-0478734EEECE}" dt="2023-07-14T05:57:24.909" v="18"/>
          <ac:spMkLst>
            <pc:docMk/>
            <pc:sldMk cId="3707758854" sldId="280"/>
            <ac:spMk id="5" creationId="{DAF09825-4703-E4C8-6561-1ECDFC59D92E}"/>
          </ac:spMkLst>
        </pc:spChg>
        <pc:spChg chg="add mod">
          <ac:chgData name="Rachman, Arif" userId="S::arachman6@gatech.edu::7cc56e9b-a014-432b-9c07-1220471d3b85" providerId="AD" clId="Web-{C98F8B92-7545-4154-80C4-0478734EEECE}" dt="2023-07-14T06:02:11.666" v="45" actId="1076"/>
          <ac:spMkLst>
            <pc:docMk/>
            <pc:sldMk cId="3707758854" sldId="280"/>
            <ac:spMk id="6" creationId="{DCA49898-6A2E-45AE-FE71-37BC1E1AC660}"/>
          </ac:spMkLst>
        </pc:spChg>
        <pc:picChg chg="add del mod">
          <ac:chgData name="Rachman, Arif" userId="S::arachman6@gatech.edu::7cc56e9b-a014-432b-9c07-1220471d3b85" providerId="AD" clId="Web-{C98F8B92-7545-4154-80C4-0478734EEECE}" dt="2023-07-14T06:04:13.794" v="55" actId="1076"/>
          <ac:picMkLst>
            <pc:docMk/>
            <pc:sldMk cId="3707758854" sldId="280"/>
            <ac:picMk id="7" creationId="{53B853B3-B9F6-B0DF-5E42-6ED12B8650B2}"/>
          </ac:picMkLst>
        </pc:picChg>
        <pc:picChg chg="add del mod">
          <ac:chgData name="Rachman, Arif" userId="S::arachman6@gatech.edu::7cc56e9b-a014-432b-9c07-1220471d3b85" providerId="AD" clId="Web-{C98F8B92-7545-4154-80C4-0478734EEECE}" dt="2023-07-14T06:04:05.169" v="52"/>
          <ac:picMkLst>
            <pc:docMk/>
            <pc:sldMk cId="3707758854" sldId="280"/>
            <ac:picMk id="8" creationId="{5A285974-B1D8-05D3-33B3-6FE7D35C0848}"/>
          </ac:picMkLst>
        </pc:picChg>
      </pc:sldChg>
      <pc:sldChg chg="add replId">
        <pc:chgData name="Rachman, Arif" userId="S::arachman6@gatech.edu::7cc56e9b-a014-432b-9c07-1220471d3b85" providerId="AD" clId="Web-{C98F8B92-7545-4154-80C4-0478734EEECE}" dt="2023-07-14T06:04:16.529" v="56"/>
        <pc:sldMkLst>
          <pc:docMk/>
          <pc:sldMk cId="993649948" sldId="281"/>
        </pc:sldMkLst>
      </pc:sldChg>
      <pc:sldChg chg="addSp modSp add replId">
        <pc:chgData name="Rachman, Arif" userId="S::arachman6@gatech.edu::7cc56e9b-a014-432b-9c07-1220471d3b85" providerId="AD" clId="Web-{C98F8B92-7545-4154-80C4-0478734EEECE}" dt="2023-07-14T06:09:06.770" v="64" actId="1076"/>
        <pc:sldMkLst>
          <pc:docMk/>
          <pc:sldMk cId="3322556567" sldId="282"/>
        </pc:sldMkLst>
        <pc:picChg chg="add mod">
          <ac:chgData name="Rachman, Arif" userId="S::arachman6@gatech.edu::7cc56e9b-a014-432b-9c07-1220471d3b85" providerId="AD" clId="Web-{C98F8B92-7545-4154-80C4-0478734EEECE}" dt="2023-07-14T06:09:06.770" v="64" actId="1076"/>
          <ac:picMkLst>
            <pc:docMk/>
            <pc:sldMk cId="3322556567" sldId="282"/>
            <ac:picMk id="5" creationId="{83C18298-946C-021C-6A2E-2F4366ECB630}"/>
          </ac:picMkLst>
        </pc:picChg>
        <pc:picChg chg="mod">
          <ac:chgData name="Rachman, Arif" userId="S::arachman6@gatech.edu::7cc56e9b-a014-432b-9c07-1220471d3b85" providerId="AD" clId="Web-{C98F8B92-7545-4154-80C4-0478734EEECE}" dt="2023-07-14T06:05:12.405" v="62" actId="1076"/>
          <ac:picMkLst>
            <pc:docMk/>
            <pc:sldMk cId="3322556567" sldId="282"/>
            <ac:picMk id="7" creationId="{53B853B3-B9F6-B0DF-5E42-6ED12B8650B2}"/>
          </ac:picMkLst>
        </pc:picChg>
        <pc:picChg chg="add mod">
          <ac:chgData name="Rachman, Arif" userId="S::arachman6@gatech.edu::7cc56e9b-a014-432b-9c07-1220471d3b85" providerId="AD" clId="Web-{C98F8B92-7545-4154-80C4-0478734EEECE}" dt="2023-07-14T06:05:15.765" v="63" actId="1076"/>
          <ac:picMkLst>
            <pc:docMk/>
            <pc:sldMk cId="3322556567" sldId="282"/>
            <ac:picMk id="8" creationId="{D975B1C9-37F0-E497-BE5F-561BAAE27D9A}"/>
          </ac:picMkLst>
        </pc:picChg>
      </pc:sldChg>
    </pc:docChg>
  </pc:docChgLst>
  <pc:docChgLst>
    <pc:chgData name="Rachman, Arif" userId="S::arachman6@gatech.edu::7cc56e9b-a014-432b-9c07-1220471d3b85" providerId="AD" clId="Web-{C5C8DBB2-5BBB-661B-459B-4B527FD0078E}"/>
    <pc:docChg chg="addSld delSld modSld">
      <pc:chgData name="Rachman, Arif" userId="S::arachman6@gatech.edu::7cc56e9b-a014-432b-9c07-1220471d3b85" providerId="AD" clId="Web-{C5C8DBB2-5BBB-661B-459B-4B527FD0078E}" dt="2023-07-19T13:51:49.594" v="530"/>
      <pc:docMkLst>
        <pc:docMk/>
      </pc:docMkLst>
      <pc:sldChg chg="del">
        <pc:chgData name="Rachman, Arif" userId="S::arachman6@gatech.edu::7cc56e9b-a014-432b-9c07-1220471d3b85" providerId="AD" clId="Web-{C5C8DBB2-5BBB-661B-459B-4B527FD0078E}" dt="2023-07-19T13:43:04.512" v="433"/>
        <pc:sldMkLst>
          <pc:docMk/>
          <pc:sldMk cId="2526697843" sldId="257"/>
        </pc:sldMkLst>
      </pc:sldChg>
      <pc:sldChg chg="del">
        <pc:chgData name="Rachman, Arif" userId="S::arachman6@gatech.edu::7cc56e9b-a014-432b-9c07-1220471d3b85" providerId="AD" clId="Web-{C5C8DBB2-5BBB-661B-459B-4B527FD0078E}" dt="2023-07-19T13:43:04.496" v="430"/>
        <pc:sldMkLst>
          <pc:docMk/>
          <pc:sldMk cId="4033718057" sldId="262"/>
        </pc:sldMkLst>
      </pc:sldChg>
      <pc:sldChg chg="del">
        <pc:chgData name="Rachman, Arif" userId="S::arachman6@gatech.edu::7cc56e9b-a014-432b-9c07-1220471d3b85" providerId="AD" clId="Web-{C5C8DBB2-5BBB-661B-459B-4B527FD0078E}" dt="2023-07-19T13:43:04.496" v="431"/>
        <pc:sldMkLst>
          <pc:docMk/>
          <pc:sldMk cId="668102196" sldId="263"/>
        </pc:sldMkLst>
      </pc:sldChg>
      <pc:sldChg chg="del mod modShow">
        <pc:chgData name="Rachman, Arif" userId="S::arachman6@gatech.edu::7cc56e9b-a014-432b-9c07-1220471d3b85" providerId="AD" clId="Web-{C5C8DBB2-5BBB-661B-459B-4B527FD0078E}" dt="2023-07-19T13:43:04.512" v="434"/>
        <pc:sldMkLst>
          <pc:docMk/>
          <pc:sldMk cId="2121817240" sldId="271"/>
        </pc:sldMkLst>
      </pc:sldChg>
      <pc:sldChg chg="mod modShow">
        <pc:chgData name="Rachman, Arif" userId="S::arachman6@gatech.edu::7cc56e9b-a014-432b-9c07-1220471d3b85" providerId="AD" clId="Web-{C5C8DBB2-5BBB-661B-459B-4B527FD0078E}" dt="2023-07-19T13:51:48.828" v="528"/>
        <pc:sldMkLst>
          <pc:docMk/>
          <pc:sldMk cId="3007125931" sldId="275"/>
        </pc:sldMkLst>
      </pc:sldChg>
      <pc:sldChg chg="mod modShow">
        <pc:chgData name="Rachman, Arif" userId="S::arachman6@gatech.edu::7cc56e9b-a014-432b-9c07-1220471d3b85" providerId="AD" clId="Web-{C5C8DBB2-5BBB-661B-459B-4B527FD0078E}" dt="2023-07-19T13:51:49.594" v="530"/>
        <pc:sldMkLst>
          <pc:docMk/>
          <pc:sldMk cId="1135165326" sldId="276"/>
        </pc:sldMkLst>
      </pc:sldChg>
      <pc:sldChg chg="del">
        <pc:chgData name="Rachman, Arif" userId="S::arachman6@gatech.edu::7cc56e9b-a014-432b-9c07-1220471d3b85" providerId="AD" clId="Web-{C5C8DBB2-5BBB-661B-459B-4B527FD0078E}" dt="2023-07-19T13:43:04.512" v="432"/>
        <pc:sldMkLst>
          <pc:docMk/>
          <pc:sldMk cId="978070601" sldId="279"/>
        </pc:sldMkLst>
      </pc:sldChg>
      <pc:sldChg chg="modSp addCm">
        <pc:chgData name="Rachman, Arif" userId="S::arachman6@gatech.edu::7cc56e9b-a014-432b-9c07-1220471d3b85" providerId="AD" clId="Web-{C5C8DBB2-5BBB-661B-459B-4B527FD0078E}" dt="2023-07-19T13:34:06.382" v="368"/>
        <pc:sldMkLst>
          <pc:docMk/>
          <pc:sldMk cId="2760375505" sldId="290"/>
        </pc:sldMkLst>
        <pc:spChg chg="mod">
          <ac:chgData name="Rachman, Arif" userId="S::arachman6@gatech.edu::7cc56e9b-a014-432b-9c07-1220471d3b85" providerId="AD" clId="Web-{C5C8DBB2-5BBB-661B-459B-4B527FD0078E}" dt="2023-07-19T13:33:42.364" v="367"/>
          <ac:spMkLst>
            <pc:docMk/>
            <pc:sldMk cId="2760375505" sldId="290"/>
            <ac:spMk id="7" creationId="{7C7CA3FD-BB73-CCCC-A435-464C219C8943}"/>
          </ac:spMkLst>
        </pc:spChg>
        <pc:extLst>
          <p:ext xmlns:p="http://schemas.openxmlformats.org/presentationml/2006/main" uri="{D6D511B9-2390-475A-947B-AFAB55BFBCF1}">
            <pc226:cmChg xmlns:pc226="http://schemas.microsoft.com/office/powerpoint/2022/06/main/command" chg="add">
              <pc226:chgData name="Rachman, Arif" userId="S::arachman6@gatech.edu::7cc56e9b-a014-432b-9c07-1220471d3b85" providerId="AD" clId="Web-{C5C8DBB2-5BBB-661B-459B-4B527FD0078E}" dt="2023-07-19T13:34:06.382" v="368"/>
              <pc2:cmMkLst xmlns:pc2="http://schemas.microsoft.com/office/powerpoint/2019/9/main/command">
                <pc:docMk/>
                <pc:sldMk cId="2760375505" sldId="290"/>
                <pc2:cmMk id="{6680A333-B3E7-4476-BF8F-DCF241623D64}"/>
              </pc2:cmMkLst>
            </pc226:cmChg>
          </p:ext>
        </pc:extLst>
      </pc:sldChg>
      <pc:sldChg chg="mod modShow">
        <pc:chgData name="Rachman, Arif" userId="S::arachman6@gatech.edu::7cc56e9b-a014-432b-9c07-1220471d3b85" providerId="AD" clId="Web-{C5C8DBB2-5BBB-661B-459B-4B527FD0078E}" dt="2023-07-19T13:51:48.953" v="529"/>
        <pc:sldMkLst>
          <pc:docMk/>
          <pc:sldMk cId="951436497" sldId="291"/>
        </pc:sldMkLst>
      </pc:sldChg>
      <pc:sldChg chg="del mod modShow">
        <pc:chgData name="Rachman, Arif" userId="S::arachman6@gatech.edu::7cc56e9b-a014-432b-9c07-1220471d3b85" providerId="AD" clId="Web-{C5C8DBB2-5BBB-661B-459B-4B527FD0078E}" dt="2023-07-19T13:43:04.496" v="429"/>
        <pc:sldMkLst>
          <pc:docMk/>
          <pc:sldMk cId="3709431854" sldId="295"/>
        </pc:sldMkLst>
      </pc:sldChg>
      <pc:sldChg chg="modSp">
        <pc:chgData name="Rachman, Arif" userId="S::arachman6@gatech.edu::7cc56e9b-a014-432b-9c07-1220471d3b85" providerId="AD" clId="Web-{C5C8DBB2-5BBB-661B-459B-4B527FD0078E}" dt="2023-07-19T10:46:58.007" v="13" actId="20577"/>
        <pc:sldMkLst>
          <pc:docMk/>
          <pc:sldMk cId="572586077" sldId="296"/>
        </pc:sldMkLst>
        <pc:graphicFrameChg chg="modGraphic">
          <ac:chgData name="Rachman, Arif" userId="S::arachman6@gatech.edu::7cc56e9b-a014-432b-9c07-1220471d3b85" providerId="AD" clId="Web-{C5C8DBB2-5BBB-661B-459B-4B527FD0078E}" dt="2023-07-19T10:46:58.007" v="13" actId="20577"/>
          <ac:graphicFrameMkLst>
            <pc:docMk/>
            <pc:sldMk cId="572586077" sldId="296"/>
            <ac:graphicFrameMk id="4" creationId="{BF7EF8B9-E1C3-7466-C147-5AAC9993C501}"/>
          </ac:graphicFrameMkLst>
        </pc:graphicFrameChg>
      </pc:sldChg>
      <pc:sldChg chg="modSp">
        <pc:chgData name="Rachman, Arif" userId="S::arachman6@gatech.edu::7cc56e9b-a014-432b-9c07-1220471d3b85" providerId="AD" clId="Web-{C5C8DBB2-5BBB-661B-459B-4B527FD0078E}" dt="2023-07-19T10:47:48.414" v="17" actId="14100"/>
        <pc:sldMkLst>
          <pc:docMk/>
          <pc:sldMk cId="201294754" sldId="297"/>
        </pc:sldMkLst>
        <pc:spChg chg="mod">
          <ac:chgData name="Rachman, Arif" userId="S::arachman6@gatech.edu::7cc56e9b-a014-432b-9c07-1220471d3b85" providerId="AD" clId="Web-{C5C8DBB2-5BBB-661B-459B-4B527FD0078E}" dt="2023-07-19T10:47:44.336" v="16" actId="14100"/>
          <ac:spMkLst>
            <pc:docMk/>
            <pc:sldMk cId="201294754" sldId="297"/>
            <ac:spMk id="3" creationId="{9485E1D9-D0F9-E7E5-1CC0-E319036DF7D7}"/>
          </ac:spMkLst>
        </pc:spChg>
        <pc:spChg chg="mod">
          <ac:chgData name="Rachman, Arif" userId="S::arachman6@gatech.edu::7cc56e9b-a014-432b-9c07-1220471d3b85" providerId="AD" clId="Web-{C5C8DBB2-5BBB-661B-459B-4B527FD0078E}" dt="2023-07-19T10:47:48.414" v="17" actId="14100"/>
          <ac:spMkLst>
            <pc:docMk/>
            <pc:sldMk cId="201294754" sldId="297"/>
            <ac:spMk id="7" creationId="{23858629-E2F7-D124-06BD-D354589FA799}"/>
          </ac:spMkLst>
        </pc:spChg>
      </pc:sldChg>
      <pc:sldChg chg="modSp">
        <pc:chgData name="Rachman, Arif" userId="S::arachman6@gatech.edu::7cc56e9b-a014-432b-9c07-1220471d3b85" providerId="AD" clId="Web-{C5C8DBB2-5BBB-661B-459B-4B527FD0078E}" dt="2023-07-19T13:41:18.676" v="426" actId="20577"/>
        <pc:sldMkLst>
          <pc:docMk/>
          <pc:sldMk cId="2380990509" sldId="298"/>
        </pc:sldMkLst>
        <pc:spChg chg="mod">
          <ac:chgData name="Rachman, Arif" userId="S::arachman6@gatech.edu::7cc56e9b-a014-432b-9c07-1220471d3b85" providerId="AD" clId="Web-{C5C8DBB2-5BBB-661B-459B-4B527FD0078E}" dt="2023-07-19T13:41:18.676" v="426" actId="20577"/>
          <ac:spMkLst>
            <pc:docMk/>
            <pc:sldMk cId="2380990509" sldId="298"/>
            <ac:spMk id="3" creationId="{44ADC8A0-01D0-99C3-E30C-22AF2DE16D1E}"/>
          </ac:spMkLst>
        </pc:spChg>
      </pc:sldChg>
      <pc:sldChg chg="modSp">
        <pc:chgData name="Rachman, Arif" userId="S::arachman6@gatech.edu::7cc56e9b-a014-432b-9c07-1220471d3b85" providerId="AD" clId="Web-{C5C8DBB2-5BBB-661B-459B-4B527FD0078E}" dt="2023-07-19T10:50:05.058" v="93" actId="20577"/>
        <pc:sldMkLst>
          <pc:docMk/>
          <pc:sldMk cId="4261071084" sldId="299"/>
        </pc:sldMkLst>
        <pc:spChg chg="mod">
          <ac:chgData name="Rachman, Arif" userId="S::arachman6@gatech.edu::7cc56e9b-a014-432b-9c07-1220471d3b85" providerId="AD" clId="Web-{C5C8DBB2-5BBB-661B-459B-4B527FD0078E}" dt="2023-07-19T10:50:05.058" v="93" actId="20577"/>
          <ac:spMkLst>
            <pc:docMk/>
            <pc:sldMk cId="4261071084" sldId="299"/>
            <ac:spMk id="3" creationId="{C374ABAA-AFE7-6428-62A1-3622497D267A}"/>
          </ac:spMkLst>
        </pc:spChg>
      </pc:sldChg>
      <pc:sldChg chg="addSp delSp modSp new">
        <pc:chgData name="Rachman, Arif" userId="S::arachman6@gatech.edu::7cc56e9b-a014-432b-9c07-1220471d3b85" providerId="AD" clId="Web-{C5C8DBB2-5BBB-661B-459B-4B527FD0078E}" dt="2023-07-19T12:12:36.328" v="322" actId="20577"/>
        <pc:sldMkLst>
          <pc:docMk/>
          <pc:sldMk cId="619936048" sldId="300"/>
        </pc:sldMkLst>
        <pc:spChg chg="mod">
          <ac:chgData name="Rachman, Arif" userId="S::arachman6@gatech.edu::7cc56e9b-a014-432b-9c07-1220471d3b85" providerId="AD" clId="Web-{C5C8DBB2-5BBB-661B-459B-4B527FD0078E}" dt="2023-07-19T11:39:22.785" v="107" actId="20577"/>
          <ac:spMkLst>
            <pc:docMk/>
            <pc:sldMk cId="619936048" sldId="300"/>
            <ac:spMk id="2" creationId="{D018FFA1-4778-67EF-E336-58772E8C1932}"/>
          </ac:spMkLst>
        </pc:spChg>
        <pc:spChg chg="del">
          <ac:chgData name="Rachman, Arif" userId="S::arachman6@gatech.edu::7cc56e9b-a014-432b-9c07-1220471d3b85" providerId="AD" clId="Web-{C5C8DBB2-5BBB-661B-459B-4B527FD0078E}" dt="2023-07-19T11:35:23.655" v="98"/>
          <ac:spMkLst>
            <pc:docMk/>
            <pc:sldMk cId="619936048" sldId="300"/>
            <ac:spMk id="3" creationId="{43485574-1DFB-B07F-7B43-C9DF0E360E50}"/>
          </ac:spMkLst>
        </pc:spChg>
        <pc:spChg chg="add mod">
          <ac:chgData name="Rachman, Arif" userId="S::arachman6@gatech.edu::7cc56e9b-a014-432b-9c07-1220471d3b85" providerId="AD" clId="Web-{C5C8DBB2-5BBB-661B-459B-4B527FD0078E}" dt="2023-07-19T12:05:13.522" v="262"/>
          <ac:spMkLst>
            <pc:docMk/>
            <pc:sldMk cId="619936048" sldId="300"/>
            <ac:spMk id="6" creationId="{311FE681-4810-04F5-909A-6D6FCA4E5A37}"/>
          </ac:spMkLst>
        </pc:spChg>
        <pc:spChg chg="add mod">
          <ac:chgData name="Rachman, Arif" userId="S::arachman6@gatech.edu::7cc56e9b-a014-432b-9c07-1220471d3b85" providerId="AD" clId="Web-{C5C8DBB2-5BBB-661B-459B-4B527FD0078E}" dt="2023-07-19T12:12:36.328" v="322" actId="20577"/>
          <ac:spMkLst>
            <pc:docMk/>
            <pc:sldMk cId="619936048" sldId="300"/>
            <ac:spMk id="7" creationId="{1DBD2D92-2F70-4850-F757-32345E9B4C0F}"/>
          </ac:spMkLst>
        </pc:spChg>
        <pc:spChg chg="add mod">
          <ac:chgData name="Rachman, Arif" userId="S::arachman6@gatech.edu::7cc56e9b-a014-432b-9c07-1220471d3b85" providerId="AD" clId="Web-{C5C8DBB2-5BBB-661B-459B-4B527FD0078E}" dt="2023-07-19T12:08:35.182" v="308"/>
          <ac:spMkLst>
            <pc:docMk/>
            <pc:sldMk cId="619936048" sldId="300"/>
            <ac:spMk id="8" creationId="{8E7DCAAC-A119-CBCE-18DD-44834A988052}"/>
          </ac:spMkLst>
        </pc:spChg>
        <pc:spChg chg="add del mod">
          <ac:chgData name="Rachman, Arif" userId="S::arachman6@gatech.edu::7cc56e9b-a014-432b-9c07-1220471d3b85" providerId="AD" clId="Web-{C5C8DBB2-5BBB-661B-459B-4B527FD0078E}" dt="2023-07-19T12:10:09.559" v="310"/>
          <ac:spMkLst>
            <pc:docMk/>
            <pc:sldMk cId="619936048" sldId="300"/>
            <ac:spMk id="10" creationId="{12539ACC-DC41-92BC-52FD-4459A7BF5A2A}"/>
          </ac:spMkLst>
        </pc:spChg>
        <pc:spChg chg="add del mod">
          <ac:chgData name="Rachman, Arif" userId="S::arachman6@gatech.edu::7cc56e9b-a014-432b-9c07-1220471d3b85" providerId="AD" clId="Web-{C5C8DBB2-5BBB-661B-459B-4B527FD0078E}" dt="2023-07-19T12:11:52.077" v="316"/>
          <ac:spMkLst>
            <pc:docMk/>
            <pc:sldMk cId="619936048" sldId="300"/>
            <ac:spMk id="13" creationId="{359BE281-9C9A-2733-E406-97B1CF595F5E}"/>
          </ac:spMkLst>
        </pc:spChg>
        <pc:picChg chg="add del mod ord">
          <ac:chgData name="Rachman, Arif" userId="S::arachman6@gatech.edu::7cc56e9b-a014-432b-9c07-1220471d3b85" providerId="AD" clId="Web-{C5C8DBB2-5BBB-661B-459B-4B527FD0078E}" dt="2023-07-19T12:10:07.606" v="309"/>
          <ac:picMkLst>
            <pc:docMk/>
            <pc:sldMk cId="619936048" sldId="300"/>
            <ac:picMk id="4" creationId="{958768D2-5BC3-DD59-B9CE-1CD8EAC2CC32}"/>
          </ac:picMkLst>
        </pc:picChg>
        <pc:picChg chg="add mod">
          <ac:chgData name="Rachman, Arif" userId="S::arachman6@gatech.edu::7cc56e9b-a014-432b-9c07-1220471d3b85" providerId="AD" clId="Web-{C5C8DBB2-5BBB-661B-459B-4B527FD0078E}" dt="2023-07-19T12:04:13.052" v="249" actId="14100"/>
          <ac:picMkLst>
            <pc:docMk/>
            <pc:sldMk cId="619936048" sldId="300"/>
            <ac:picMk id="5" creationId="{76E89E57-51D7-1ADA-9946-02855DA027DA}"/>
          </ac:picMkLst>
        </pc:picChg>
        <pc:picChg chg="add del mod ord">
          <ac:chgData name="Rachman, Arif" userId="S::arachman6@gatech.edu::7cc56e9b-a014-432b-9c07-1220471d3b85" providerId="AD" clId="Web-{C5C8DBB2-5BBB-661B-459B-4B527FD0078E}" dt="2023-07-19T12:11:50.186" v="315"/>
          <ac:picMkLst>
            <pc:docMk/>
            <pc:sldMk cId="619936048" sldId="300"/>
            <ac:picMk id="11" creationId="{6317BB72-2B2B-6503-82B8-3D81F2B3557E}"/>
          </ac:picMkLst>
        </pc:picChg>
        <pc:picChg chg="add mod ord">
          <ac:chgData name="Rachman, Arif" userId="S::arachman6@gatech.edu::7cc56e9b-a014-432b-9c07-1220471d3b85" providerId="AD" clId="Web-{C5C8DBB2-5BBB-661B-459B-4B527FD0078E}" dt="2023-07-19T12:12:07.280" v="320" actId="1076"/>
          <ac:picMkLst>
            <pc:docMk/>
            <pc:sldMk cId="619936048" sldId="300"/>
            <ac:picMk id="14" creationId="{7C90C4ED-AD62-BEFA-8971-1DBE942836D6}"/>
          </ac:picMkLst>
        </pc:picChg>
      </pc:sldChg>
      <pc:sldChg chg="addSp delSp modSp new">
        <pc:chgData name="Rachman, Arif" userId="S::arachman6@gatech.edu::7cc56e9b-a014-432b-9c07-1220471d3b85" providerId="AD" clId="Web-{C5C8DBB2-5BBB-661B-459B-4B527FD0078E}" dt="2023-07-19T13:00:22.825" v="362" actId="20577"/>
        <pc:sldMkLst>
          <pc:docMk/>
          <pc:sldMk cId="3102285673" sldId="301"/>
        </pc:sldMkLst>
        <pc:spChg chg="mod">
          <ac:chgData name="Rachman, Arif" userId="S::arachman6@gatech.edu::7cc56e9b-a014-432b-9c07-1220471d3b85" providerId="AD" clId="Web-{C5C8DBB2-5BBB-661B-459B-4B527FD0078E}" dt="2023-07-19T12:07:48.056" v="295" actId="20577"/>
          <ac:spMkLst>
            <pc:docMk/>
            <pc:sldMk cId="3102285673" sldId="301"/>
            <ac:spMk id="2" creationId="{6D123D28-958C-05E9-3D27-105E61697E7C}"/>
          </ac:spMkLst>
        </pc:spChg>
        <pc:spChg chg="del">
          <ac:chgData name="Rachman, Arif" userId="S::arachman6@gatech.edu::7cc56e9b-a014-432b-9c07-1220471d3b85" providerId="AD" clId="Web-{C5C8DBB2-5BBB-661B-459B-4B527FD0078E}" dt="2023-07-19T11:47:15.092" v="118"/>
          <ac:spMkLst>
            <pc:docMk/>
            <pc:sldMk cId="3102285673" sldId="301"/>
            <ac:spMk id="3" creationId="{F9810547-EB0F-C32B-A58C-8AB29C9385A0}"/>
          </ac:spMkLst>
        </pc:spChg>
        <pc:spChg chg="add del mod">
          <ac:chgData name="Rachman, Arif" userId="S::arachman6@gatech.edu::7cc56e9b-a014-432b-9c07-1220471d3b85" providerId="AD" clId="Web-{C5C8DBB2-5BBB-661B-459B-4B527FD0078E}" dt="2023-07-19T11:55:01.852" v="199"/>
          <ac:spMkLst>
            <pc:docMk/>
            <pc:sldMk cId="3102285673" sldId="301"/>
            <ac:spMk id="6" creationId="{F117C4B2-2E79-EA8E-CB30-A2FE2B75363D}"/>
          </ac:spMkLst>
        </pc:spChg>
        <pc:spChg chg="add mod">
          <ac:chgData name="Rachman, Arif" userId="S::arachman6@gatech.edu::7cc56e9b-a014-432b-9c07-1220471d3b85" providerId="AD" clId="Web-{C5C8DBB2-5BBB-661B-459B-4B527FD0078E}" dt="2023-07-19T11:52:29.271" v="181" actId="20577"/>
          <ac:spMkLst>
            <pc:docMk/>
            <pc:sldMk cId="3102285673" sldId="301"/>
            <ac:spMk id="7" creationId="{90B26A94-58A8-C47F-3B17-C9D4B9975C97}"/>
          </ac:spMkLst>
        </pc:spChg>
        <pc:spChg chg="add mod">
          <ac:chgData name="Rachman, Arif" userId="S::arachman6@gatech.edu::7cc56e9b-a014-432b-9c07-1220471d3b85" providerId="AD" clId="Web-{C5C8DBB2-5BBB-661B-459B-4B527FD0078E}" dt="2023-07-19T13:00:22.825" v="362" actId="20577"/>
          <ac:spMkLst>
            <pc:docMk/>
            <pc:sldMk cId="3102285673" sldId="301"/>
            <ac:spMk id="9" creationId="{01F3E81B-FA2E-C650-C743-AEF8779640C5}"/>
          </ac:spMkLst>
        </pc:spChg>
        <pc:picChg chg="add mod ord modCrop">
          <ac:chgData name="Rachman, Arif" userId="S::arachman6@gatech.edu::7cc56e9b-a014-432b-9c07-1220471d3b85" providerId="AD" clId="Web-{C5C8DBB2-5BBB-661B-459B-4B527FD0078E}" dt="2023-07-19T11:49:09.720" v="129" actId="1076"/>
          <ac:picMkLst>
            <pc:docMk/>
            <pc:sldMk cId="3102285673" sldId="301"/>
            <ac:picMk id="4" creationId="{F6C7047C-2818-06AD-CAB4-707BE5CB96D1}"/>
          </ac:picMkLst>
        </pc:picChg>
        <pc:picChg chg="add mod">
          <ac:chgData name="Rachman, Arif" userId="S::arachman6@gatech.edu::7cc56e9b-a014-432b-9c07-1220471d3b85" providerId="AD" clId="Web-{C5C8DBB2-5BBB-661B-459B-4B527FD0078E}" dt="2023-07-19T11:49:13.204" v="130" actId="1076"/>
          <ac:picMkLst>
            <pc:docMk/>
            <pc:sldMk cId="3102285673" sldId="301"/>
            <ac:picMk id="5" creationId="{97DEB5B5-4761-9ABB-CEC3-87C1EB175D8E}"/>
          </ac:picMkLst>
        </pc:picChg>
      </pc:sldChg>
      <pc:sldChg chg="addSp modSp new">
        <pc:chgData name="Rachman, Arif" userId="S::arachman6@gatech.edu::7cc56e9b-a014-432b-9c07-1220471d3b85" providerId="AD" clId="Web-{C5C8DBB2-5BBB-661B-459B-4B527FD0078E}" dt="2023-07-19T13:28:58.361" v="366" actId="1076"/>
        <pc:sldMkLst>
          <pc:docMk/>
          <pc:sldMk cId="1672409080" sldId="302"/>
        </pc:sldMkLst>
        <pc:spChg chg="mod">
          <ac:chgData name="Rachman, Arif" userId="S::arachman6@gatech.edu::7cc56e9b-a014-432b-9c07-1220471d3b85" providerId="AD" clId="Web-{C5C8DBB2-5BBB-661B-459B-4B527FD0078E}" dt="2023-07-19T12:14:13.158" v="324" actId="20577"/>
          <ac:spMkLst>
            <pc:docMk/>
            <pc:sldMk cId="1672409080" sldId="302"/>
            <ac:spMk id="2" creationId="{61B8B5EA-5D33-7793-D9D3-6B43F9B60359}"/>
          </ac:spMkLst>
        </pc:spChg>
        <pc:spChg chg="mod">
          <ac:chgData name="Rachman, Arif" userId="S::arachman6@gatech.edu::7cc56e9b-a014-432b-9c07-1220471d3b85" providerId="AD" clId="Web-{C5C8DBB2-5BBB-661B-459B-4B527FD0078E}" dt="2023-07-19T12:16:36.458" v="360" actId="20577"/>
          <ac:spMkLst>
            <pc:docMk/>
            <pc:sldMk cId="1672409080" sldId="302"/>
            <ac:spMk id="3" creationId="{BC54751A-B7DC-550B-FA3E-EA435EF67E7E}"/>
          </ac:spMkLst>
        </pc:spChg>
        <pc:grpChg chg="add mod">
          <ac:chgData name="Rachman, Arif" userId="S::arachman6@gatech.edu::7cc56e9b-a014-432b-9c07-1220471d3b85" providerId="AD" clId="Web-{C5C8DBB2-5BBB-661B-459B-4B527FD0078E}" dt="2023-07-19T13:28:58.361" v="366" actId="1076"/>
          <ac:grpSpMkLst>
            <pc:docMk/>
            <pc:sldMk cId="1672409080" sldId="302"/>
            <ac:grpSpMk id="8" creationId="{40D1B79E-A3DA-91D2-CECF-78D5292DFED0}"/>
          </ac:grpSpMkLst>
        </pc:grpChg>
      </pc:sldChg>
      <pc:sldChg chg="addSp delSp modSp new">
        <pc:chgData name="Rachman, Arif" userId="S::arachman6@gatech.edu::7cc56e9b-a014-432b-9c07-1220471d3b85" providerId="AD" clId="Web-{C5C8DBB2-5BBB-661B-459B-4B527FD0078E}" dt="2023-07-19T13:38:45.744" v="401" actId="20577"/>
        <pc:sldMkLst>
          <pc:docMk/>
          <pc:sldMk cId="382213231" sldId="303"/>
        </pc:sldMkLst>
        <pc:spChg chg="mod">
          <ac:chgData name="Rachman, Arif" userId="S::arachman6@gatech.edu::7cc56e9b-a014-432b-9c07-1220471d3b85" providerId="AD" clId="Web-{C5C8DBB2-5BBB-661B-459B-4B527FD0078E}" dt="2023-07-19T13:38:45.744" v="401" actId="20577"/>
          <ac:spMkLst>
            <pc:docMk/>
            <pc:sldMk cId="382213231" sldId="303"/>
            <ac:spMk id="2" creationId="{799C8C8D-1ECC-6D47-416F-5B15A2FF27B9}"/>
          </ac:spMkLst>
        </pc:spChg>
        <pc:spChg chg="del">
          <ac:chgData name="Rachman, Arif" userId="S::arachman6@gatech.edu::7cc56e9b-a014-432b-9c07-1220471d3b85" providerId="AD" clId="Web-{C5C8DBB2-5BBB-661B-459B-4B527FD0078E}" dt="2023-07-19T13:38:11.789" v="371"/>
          <ac:spMkLst>
            <pc:docMk/>
            <pc:sldMk cId="382213231" sldId="303"/>
            <ac:spMk id="3" creationId="{662C6375-F43D-3E43-2526-C4E270005F26}"/>
          </ac:spMkLst>
        </pc:spChg>
        <pc:picChg chg="add mod ord">
          <ac:chgData name="Rachman, Arif" userId="S::arachman6@gatech.edu::7cc56e9b-a014-432b-9c07-1220471d3b85" providerId="AD" clId="Web-{C5C8DBB2-5BBB-661B-459B-4B527FD0078E}" dt="2023-07-19T13:38:13.711" v="372" actId="1076"/>
          <ac:picMkLst>
            <pc:docMk/>
            <pc:sldMk cId="382213231" sldId="303"/>
            <ac:picMk id="4" creationId="{B68B9EA2-A23B-F868-3AB4-70077F7104FB}"/>
          </ac:picMkLst>
        </pc:picChg>
      </pc:sldChg>
      <pc:sldChg chg="addSp delSp modSp new">
        <pc:chgData name="Rachman, Arif" userId="S::arachman6@gatech.edu::7cc56e9b-a014-432b-9c07-1220471d3b85" providerId="AD" clId="Web-{C5C8DBB2-5BBB-661B-459B-4B527FD0078E}" dt="2023-07-19T13:38:51.729" v="403" actId="20577"/>
        <pc:sldMkLst>
          <pc:docMk/>
          <pc:sldMk cId="2961254792" sldId="304"/>
        </pc:sldMkLst>
        <pc:spChg chg="mod">
          <ac:chgData name="Rachman, Arif" userId="S::arachman6@gatech.edu::7cc56e9b-a014-432b-9c07-1220471d3b85" providerId="AD" clId="Web-{C5C8DBB2-5BBB-661B-459B-4B527FD0078E}" dt="2023-07-19T13:38:51.729" v="403" actId="20577"/>
          <ac:spMkLst>
            <pc:docMk/>
            <pc:sldMk cId="2961254792" sldId="304"/>
            <ac:spMk id="2" creationId="{BC61C24E-2C04-62CC-0DBF-1BB6922B91E3}"/>
          </ac:spMkLst>
        </pc:spChg>
        <pc:spChg chg="del">
          <ac:chgData name="Rachman, Arif" userId="S::arachman6@gatech.edu::7cc56e9b-a014-432b-9c07-1220471d3b85" providerId="AD" clId="Web-{C5C8DBB2-5BBB-661B-459B-4B527FD0078E}" dt="2023-07-19T13:38:27.102" v="374"/>
          <ac:spMkLst>
            <pc:docMk/>
            <pc:sldMk cId="2961254792" sldId="304"/>
            <ac:spMk id="3" creationId="{D6E1EB3F-FCD5-5872-4E71-6DE21E6B285F}"/>
          </ac:spMkLst>
        </pc:spChg>
        <pc:picChg chg="add mod ord">
          <ac:chgData name="Rachman, Arif" userId="S::arachman6@gatech.edu::7cc56e9b-a014-432b-9c07-1220471d3b85" providerId="AD" clId="Web-{C5C8DBB2-5BBB-661B-459B-4B527FD0078E}" dt="2023-07-19T13:38:29.352" v="375" actId="1076"/>
          <ac:picMkLst>
            <pc:docMk/>
            <pc:sldMk cId="2961254792" sldId="304"/>
            <ac:picMk id="4" creationId="{4EAF2B63-5277-130D-1781-B062D0C6BAAB}"/>
          </ac:picMkLst>
        </pc:picChg>
      </pc:sldChg>
      <pc:sldChg chg="modSp new addCm modCm">
        <pc:chgData name="Rachman, Arif" userId="S::arachman6@gatech.edu::7cc56e9b-a014-432b-9c07-1220471d3b85" providerId="AD" clId="Web-{C5C8DBB2-5BBB-661B-459B-4B527FD0078E}" dt="2023-07-19T13:41:35.177" v="428"/>
        <pc:sldMkLst>
          <pc:docMk/>
          <pc:sldMk cId="2222499335" sldId="305"/>
        </pc:sldMkLst>
        <pc:spChg chg="mod">
          <ac:chgData name="Rachman, Arif" userId="S::arachman6@gatech.edu::7cc56e9b-a014-432b-9c07-1220471d3b85" providerId="AD" clId="Web-{C5C8DBB2-5BBB-661B-459B-4B527FD0078E}" dt="2023-07-19T13:41:14.223" v="424" actId="20577"/>
          <ac:spMkLst>
            <pc:docMk/>
            <pc:sldMk cId="2222499335" sldId="305"/>
            <ac:spMk id="2" creationId="{371B04EE-8D4B-B2C4-C4A1-0F36371F4937}"/>
          </ac:spMkLst>
        </pc:spChg>
        <pc:extLst>
          <p:ext xmlns:p="http://schemas.openxmlformats.org/presentationml/2006/main" uri="{D6D511B9-2390-475A-947B-AFAB55BFBCF1}">
            <pc226:cmChg xmlns:pc226="http://schemas.microsoft.com/office/powerpoint/2022/06/main/command" chg="add">
              <pc226:chgData name="Rachman, Arif" userId="S::arachman6@gatech.edu::7cc56e9b-a014-432b-9c07-1220471d3b85" providerId="AD" clId="Web-{C5C8DBB2-5BBB-661B-459B-4B527FD0078E}" dt="2023-07-19T13:41:35.177" v="428"/>
              <pc2:cmMkLst xmlns:pc2="http://schemas.microsoft.com/office/powerpoint/2019/9/main/command">
                <pc:docMk/>
                <pc:sldMk cId="2222499335" sldId="305"/>
                <pc2:cmMk id="{902A6B63-1BA1-4051-BAD7-4E00170CF4BA}"/>
              </pc2:cmMkLst>
              <pc226:cmRplyChg chg="add">
                <pc226:chgData name="Rachman, Arif" userId="S::arachman6@gatech.edu::7cc56e9b-a014-432b-9c07-1220471d3b85" providerId="AD" clId="Web-{C5C8DBB2-5BBB-661B-459B-4B527FD0078E}" dt="2023-07-19T13:41:35.177" v="428"/>
                <pc2:cmRplyMkLst xmlns:pc2="http://schemas.microsoft.com/office/powerpoint/2019/9/main/command">
                  <pc:docMk/>
                  <pc:sldMk cId="2222499335" sldId="305"/>
                  <pc2:cmMk id="{902A6B63-1BA1-4051-BAD7-4E00170CF4BA}"/>
                  <pc2:cmRplyMk id="{5906CB8D-BAA8-445A-8D31-C2F6E3E25F4D}"/>
                </pc2:cmRplyMkLst>
              </pc226:cmRplyChg>
            </pc226:cmChg>
          </p:ext>
        </pc:extLst>
      </pc:sldChg>
      <pc:sldChg chg="add">
        <pc:chgData name="Rachman, Arif" userId="S::arachman6@gatech.edu::7cc56e9b-a014-432b-9c07-1220471d3b85" providerId="AD" clId="Web-{C5C8DBB2-5BBB-661B-459B-4B527FD0078E}" dt="2023-07-19T13:43:09.028" v="435"/>
        <pc:sldMkLst>
          <pc:docMk/>
          <pc:sldMk cId="3139334329" sldId="306"/>
        </pc:sldMkLst>
      </pc:sldChg>
      <pc:sldChg chg="add">
        <pc:chgData name="Rachman, Arif" userId="S::arachman6@gatech.edu::7cc56e9b-a014-432b-9c07-1220471d3b85" providerId="AD" clId="Web-{C5C8DBB2-5BBB-661B-459B-4B527FD0078E}" dt="2023-07-19T13:43:09.215" v="436"/>
        <pc:sldMkLst>
          <pc:docMk/>
          <pc:sldMk cId="1459946278" sldId="307"/>
        </pc:sldMkLst>
      </pc:sldChg>
      <pc:sldChg chg="add">
        <pc:chgData name="Rachman, Arif" userId="S::arachman6@gatech.edu::7cc56e9b-a014-432b-9c07-1220471d3b85" providerId="AD" clId="Web-{C5C8DBB2-5BBB-661B-459B-4B527FD0078E}" dt="2023-07-19T13:43:09.449" v="437"/>
        <pc:sldMkLst>
          <pc:docMk/>
          <pc:sldMk cId="3658110276" sldId="308"/>
        </pc:sldMkLst>
      </pc:sldChg>
      <pc:sldChg chg="add">
        <pc:chgData name="Rachman, Arif" userId="S::arachman6@gatech.edu::7cc56e9b-a014-432b-9c07-1220471d3b85" providerId="AD" clId="Web-{C5C8DBB2-5BBB-661B-459B-4B527FD0078E}" dt="2023-07-19T13:43:09.653" v="438"/>
        <pc:sldMkLst>
          <pc:docMk/>
          <pc:sldMk cId="2091401377" sldId="309"/>
        </pc:sldMkLst>
      </pc:sldChg>
      <pc:sldChg chg="add">
        <pc:chgData name="Rachman, Arif" userId="S::arachman6@gatech.edu::7cc56e9b-a014-432b-9c07-1220471d3b85" providerId="AD" clId="Web-{C5C8DBB2-5BBB-661B-459B-4B527FD0078E}" dt="2023-07-19T13:43:10.090" v="439"/>
        <pc:sldMkLst>
          <pc:docMk/>
          <pc:sldMk cId="1012227633" sldId="310"/>
        </pc:sldMkLst>
      </pc:sldChg>
      <pc:sldChg chg="add del">
        <pc:chgData name="Rachman, Arif" userId="S::arachman6@gatech.edu::7cc56e9b-a014-432b-9c07-1220471d3b85" providerId="AD" clId="Web-{C5C8DBB2-5BBB-661B-459B-4B527FD0078E}" dt="2023-07-19T13:43:44.124" v="441"/>
        <pc:sldMkLst>
          <pc:docMk/>
          <pc:sldMk cId="851255245" sldId="311"/>
        </pc:sldMkLst>
      </pc:sldChg>
      <pc:sldChg chg="add">
        <pc:chgData name="Rachman, Arif" userId="S::arachman6@gatech.edu::7cc56e9b-a014-432b-9c07-1220471d3b85" providerId="AD" clId="Web-{C5C8DBB2-5BBB-661B-459B-4B527FD0078E}" dt="2023-07-19T13:43:48.999" v="442"/>
        <pc:sldMkLst>
          <pc:docMk/>
          <pc:sldMk cId="1941786991" sldId="311"/>
        </pc:sldMkLst>
      </pc:sldChg>
      <pc:sldChg chg="modSp new">
        <pc:chgData name="Rachman, Arif" userId="S::arachman6@gatech.edu::7cc56e9b-a014-432b-9c07-1220471d3b85" providerId="AD" clId="Web-{C5C8DBB2-5BBB-661B-459B-4B527FD0078E}" dt="2023-07-19T13:50:28.714" v="527" actId="20577"/>
        <pc:sldMkLst>
          <pc:docMk/>
          <pc:sldMk cId="3289500257" sldId="312"/>
        </pc:sldMkLst>
        <pc:spChg chg="mod">
          <ac:chgData name="Rachman, Arif" userId="S::arachman6@gatech.edu::7cc56e9b-a014-432b-9c07-1220471d3b85" providerId="AD" clId="Web-{C5C8DBB2-5BBB-661B-459B-4B527FD0078E}" dt="2023-07-19T13:50:28.714" v="527" actId="20577"/>
          <ac:spMkLst>
            <pc:docMk/>
            <pc:sldMk cId="3289500257" sldId="312"/>
            <ac:spMk id="3" creationId="{999070E9-AD05-2664-CBE4-755A02119124}"/>
          </ac:spMkLst>
        </pc:spChg>
      </pc:sldChg>
    </pc:docChg>
  </pc:docChgLst>
  <pc:docChgLst>
    <pc:chgData name="Singh, Ram C" userId="0c1571fb-9e4c-490c-81d6-281528644c81" providerId="ADAL" clId="{D82FC0B7-10A0-4E31-A9B1-BE5D66C36DC4}"/>
    <pc:docChg chg="undo redo custSel addSld delSld modSld sldOrd">
      <pc:chgData name="Singh, Ram C" userId="0c1571fb-9e4c-490c-81d6-281528644c81" providerId="ADAL" clId="{D82FC0B7-10A0-4E31-A9B1-BE5D66C36DC4}" dt="2023-06-25T13:37:00.847" v="2952"/>
      <pc:docMkLst>
        <pc:docMk/>
      </pc:docMkLst>
      <pc:sldChg chg="addSp delSp modSp mod">
        <pc:chgData name="Singh, Ram C" userId="0c1571fb-9e4c-490c-81d6-281528644c81" providerId="ADAL" clId="{D82FC0B7-10A0-4E31-A9B1-BE5D66C36DC4}" dt="2023-06-25T08:27:56.450" v="2690" actId="20577"/>
        <pc:sldMkLst>
          <pc:docMk/>
          <pc:sldMk cId="2526697843" sldId="257"/>
        </pc:sldMkLst>
        <pc:spChg chg="add del mod">
          <ac:chgData name="Singh, Ram C" userId="0c1571fb-9e4c-490c-81d6-281528644c81" providerId="ADAL" clId="{D82FC0B7-10A0-4E31-A9B1-BE5D66C36DC4}" dt="2023-06-24T15:41:46.590" v="840" actId="478"/>
          <ac:spMkLst>
            <pc:docMk/>
            <pc:sldMk cId="2526697843" sldId="257"/>
            <ac:spMk id="3" creationId="{3FC43516-4049-0008-A38E-CE9A25B2FA08}"/>
          </ac:spMkLst>
        </pc:spChg>
        <pc:spChg chg="add del mod">
          <ac:chgData name="Singh, Ram C" userId="0c1571fb-9e4c-490c-81d6-281528644c81" providerId="ADAL" clId="{D82FC0B7-10A0-4E31-A9B1-BE5D66C36DC4}" dt="2023-06-24T15:36:03.605" v="407" actId="478"/>
          <ac:spMkLst>
            <pc:docMk/>
            <pc:sldMk cId="2526697843" sldId="257"/>
            <ac:spMk id="4" creationId="{AC24B3EC-BBE1-875D-D625-3607C5CE98B2}"/>
          </ac:spMkLst>
        </pc:spChg>
        <pc:spChg chg="add del mod">
          <ac:chgData name="Singh, Ram C" userId="0c1571fb-9e4c-490c-81d6-281528644c81" providerId="ADAL" clId="{D82FC0B7-10A0-4E31-A9B1-BE5D66C36DC4}" dt="2023-06-24T15:37:37.856" v="500" actId="478"/>
          <ac:spMkLst>
            <pc:docMk/>
            <pc:sldMk cId="2526697843" sldId="257"/>
            <ac:spMk id="7" creationId="{AB64D6FA-AC49-DC27-EC80-8C03747DB7C8}"/>
          </ac:spMkLst>
        </pc:spChg>
        <pc:spChg chg="add del mod">
          <ac:chgData name="Singh, Ram C" userId="0c1571fb-9e4c-490c-81d6-281528644c81" providerId="ADAL" clId="{D82FC0B7-10A0-4E31-A9B1-BE5D66C36DC4}" dt="2023-06-24T15:39:56.424" v="706" actId="478"/>
          <ac:spMkLst>
            <pc:docMk/>
            <pc:sldMk cId="2526697843" sldId="257"/>
            <ac:spMk id="8" creationId="{7B7F6B72-1C51-E005-A9AB-3844851720AE}"/>
          </ac:spMkLst>
        </pc:spChg>
        <pc:spChg chg="mod ord">
          <ac:chgData name="Singh, Ram C" userId="0c1571fb-9e4c-490c-81d6-281528644c81" providerId="ADAL" clId="{D82FC0B7-10A0-4E31-A9B1-BE5D66C36DC4}" dt="2023-06-24T15:47:48.326" v="965" actId="167"/>
          <ac:spMkLst>
            <pc:docMk/>
            <pc:sldMk cId="2526697843" sldId="257"/>
            <ac:spMk id="9" creationId="{7E11B966-86E0-C05D-A796-532A68058751}"/>
          </ac:spMkLst>
        </pc:spChg>
        <pc:spChg chg="add del mod">
          <ac:chgData name="Singh, Ram C" userId="0c1571fb-9e4c-490c-81d6-281528644c81" providerId="ADAL" clId="{D82FC0B7-10A0-4E31-A9B1-BE5D66C36DC4}" dt="2023-06-24T15:42:12.207" v="844" actId="478"/>
          <ac:spMkLst>
            <pc:docMk/>
            <pc:sldMk cId="2526697843" sldId="257"/>
            <ac:spMk id="10" creationId="{918DD432-E778-D2B9-D686-FDA5F6C324FD}"/>
          </ac:spMkLst>
        </pc:spChg>
        <pc:spChg chg="add del mod">
          <ac:chgData name="Singh, Ram C" userId="0c1571fb-9e4c-490c-81d6-281528644c81" providerId="ADAL" clId="{D82FC0B7-10A0-4E31-A9B1-BE5D66C36DC4}" dt="2023-06-24T15:42:21.825" v="848" actId="478"/>
          <ac:spMkLst>
            <pc:docMk/>
            <pc:sldMk cId="2526697843" sldId="257"/>
            <ac:spMk id="12" creationId="{BFD64437-BE59-4DE7-CE9B-1162C41DE0DB}"/>
          </ac:spMkLst>
        </pc:spChg>
        <pc:spChg chg="add del mod">
          <ac:chgData name="Singh, Ram C" userId="0c1571fb-9e4c-490c-81d6-281528644c81" providerId="ADAL" clId="{D82FC0B7-10A0-4E31-A9B1-BE5D66C36DC4}" dt="2023-06-24T15:45:09.745" v="932" actId="478"/>
          <ac:spMkLst>
            <pc:docMk/>
            <pc:sldMk cId="2526697843" sldId="257"/>
            <ac:spMk id="13" creationId="{18863641-B1F6-6FFB-F43B-3DBCC01824F1}"/>
          </ac:spMkLst>
        </pc:spChg>
        <pc:spChg chg="add del mod">
          <ac:chgData name="Singh, Ram C" userId="0c1571fb-9e4c-490c-81d6-281528644c81" providerId="ADAL" clId="{D82FC0B7-10A0-4E31-A9B1-BE5D66C36DC4}" dt="2023-06-24T15:45:13.485" v="933" actId="478"/>
          <ac:spMkLst>
            <pc:docMk/>
            <pc:sldMk cId="2526697843" sldId="257"/>
            <ac:spMk id="15" creationId="{E131E3C9-60DA-F077-A80B-DD9E29AE12CF}"/>
          </ac:spMkLst>
        </pc:spChg>
        <pc:spChg chg="mod ord">
          <ac:chgData name="Singh, Ram C" userId="0c1571fb-9e4c-490c-81d6-281528644c81" providerId="ADAL" clId="{D82FC0B7-10A0-4E31-A9B1-BE5D66C36DC4}" dt="2023-06-24T16:51:29.908" v="1886" actId="20577"/>
          <ac:spMkLst>
            <pc:docMk/>
            <pc:sldMk cId="2526697843" sldId="257"/>
            <ac:spMk id="64" creationId="{B0EFCB6F-7D22-D00B-21F4-CB222FB7AD69}"/>
          </ac:spMkLst>
        </pc:spChg>
        <pc:spChg chg="mod">
          <ac:chgData name="Singh, Ram C" userId="0c1571fb-9e4c-490c-81d6-281528644c81" providerId="ADAL" clId="{D82FC0B7-10A0-4E31-A9B1-BE5D66C36DC4}" dt="2023-06-24T15:46:05.720" v="954" actId="14100"/>
          <ac:spMkLst>
            <pc:docMk/>
            <pc:sldMk cId="2526697843" sldId="257"/>
            <ac:spMk id="67" creationId="{A42739FA-44B6-26EA-D552-585CCDF263A8}"/>
          </ac:spMkLst>
        </pc:spChg>
        <pc:spChg chg="mod">
          <ac:chgData name="Singh, Ram C" userId="0c1571fb-9e4c-490c-81d6-281528644c81" providerId="ADAL" clId="{D82FC0B7-10A0-4E31-A9B1-BE5D66C36DC4}" dt="2023-06-24T15:49:36.561" v="980" actId="14100"/>
          <ac:spMkLst>
            <pc:docMk/>
            <pc:sldMk cId="2526697843" sldId="257"/>
            <ac:spMk id="69" creationId="{1BC59BBA-18DA-D25C-4914-08C2338002F7}"/>
          </ac:spMkLst>
        </pc:spChg>
        <pc:spChg chg="mod">
          <ac:chgData name="Singh, Ram C" userId="0c1571fb-9e4c-490c-81d6-281528644c81" providerId="ADAL" clId="{D82FC0B7-10A0-4E31-A9B1-BE5D66C36DC4}" dt="2023-06-24T15:46:20.699" v="955" actId="14100"/>
          <ac:spMkLst>
            <pc:docMk/>
            <pc:sldMk cId="2526697843" sldId="257"/>
            <ac:spMk id="73" creationId="{1A94D41E-EA1C-68D5-9B0E-E485525D0FAB}"/>
          </ac:spMkLst>
        </pc:spChg>
        <pc:spChg chg="mod">
          <ac:chgData name="Singh, Ram C" userId="0c1571fb-9e4c-490c-81d6-281528644c81" providerId="ADAL" clId="{D82FC0B7-10A0-4E31-A9B1-BE5D66C36DC4}" dt="2023-06-24T15:37:28.234" v="499" actId="20577"/>
          <ac:spMkLst>
            <pc:docMk/>
            <pc:sldMk cId="2526697843" sldId="257"/>
            <ac:spMk id="75" creationId="{D73D07A4-C8D2-1120-BC13-140D0206A862}"/>
          </ac:spMkLst>
        </pc:spChg>
        <pc:spChg chg="mod">
          <ac:chgData name="Singh, Ram C" userId="0c1571fb-9e4c-490c-81d6-281528644c81" providerId="ADAL" clId="{D82FC0B7-10A0-4E31-A9B1-BE5D66C36DC4}" dt="2023-06-24T15:46:27.950" v="956" actId="14100"/>
          <ac:spMkLst>
            <pc:docMk/>
            <pc:sldMk cId="2526697843" sldId="257"/>
            <ac:spMk id="79" creationId="{C016829C-096A-4CD3-C3A8-C01308EEE10C}"/>
          </ac:spMkLst>
        </pc:spChg>
        <pc:spChg chg="mod">
          <ac:chgData name="Singh, Ram C" userId="0c1571fb-9e4c-490c-81d6-281528644c81" providerId="ADAL" clId="{D82FC0B7-10A0-4E31-A9B1-BE5D66C36DC4}" dt="2023-06-24T15:39:32.347" v="705" actId="20577"/>
          <ac:spMkLst>
            <pc:docMk/>
            <pc:sldMk cId="2526697843" sldId="257"/>
            <ac:spMk id="81" creationId="{5FD2B3FF-124D-AF4A-257D-4A05239DC402}"/>
          </ac:spMkLst>
        </pc:spChg>
        <pc:spChg chg="mod">
          <ac:chgData name="Singh, Ram C" userId="0c1571fb-9e4c-490c-81d6-281528644c81" providerId="ADAL" clId="{D82FC0B7-10A0-4E31-A9B1-BE5D66C36DC4}" dt="2023-06-24T15:46:33.818" v="957" actId="14100"/>
          <ac:spMkLst>
            <pc:docMk/>
            <pc:sldMk cId="2526697843" sldId="257"/>
            <ac:spMk id="85" creationId="{F0CFDC85-2DE1-F4F4-0A34-F28C31C2F1E6}"/>
          </ac:spMkLst>
        </pc:spChg>
        <pc:spChg chg="mod">
          <ac:chgData name="Singh, Ram C" userId="0c1571fb-9e4c-490c-81d6-281528644c81" providerId="ADAL" clId="{D82FC0B7-10A0-4E31-A9B1-BE5D66C36DC4}" dt="2023-06-24T15:42:08.732" v="843" actId="20577"/>
          <ac:spMkLst>
            <pc:docMk/>
            <pc:sldMk cId="2526697843" sldId="257"/>
            <ac:spMk id="87" creationId="{E653E632-8A8B-FF6A-8DE8-5A61D665603F}"/>
          </ac:spMkLst>
        </pc:spChg>
        <pc:spChg chg="mod">
          <ac:chgData name="Singh, Ram C" userId="0c1571fb-9e4c-490c-81d6-281528644c81" providerId="ADAL" clId="{D82FC0B7-10A0-4E31-A9B1-BE5D66C36DC4}" dt="2023-06-24T15:46:40.232" v="958" actId="14100"/>
          <ac:spMkLst>
            <pc:docMk/>
            <pc:sldMk cId="2526697843" sldId="257"/>
            <ac:spMk id="91" creationId="{316DAE69-3196-4EBD-3E52-DA1E782C3551}"/>
          </ac:spMkLst>
        </pc:spChg>
        <pc:spChg chg="mod">
          <ac:chgData name="Singh, Ram C" userId="0c1571fb-9e4c-490c-81d6-281528644c81" providerId="ADAL" clId="{D82FC0B7-10A0-4E31-A9B1-BE5D66C36DC4}" dt="2023-06-25T08:27:56.450" v="2690" actId="20577"/>
          <ac:spMkLst>
            <pc:docMk/>
            <pc:sldMk cId="2526697843" sldId="257"/>
            <ac:spMk id="93" creationId="{04AA14E9-9F81-BBDA-F4B8-6DD1808C16F9}"/>
          </ac:spMkLst>
        </pc:spChg>
        <pc:grpChg chg="mod">
          <ac:chgData name="Singh, Ram C" userId="0c1571fb-9e4c-490c-81d6-281528644c81" providerId="ADAL" clId="{D82FC0B7-10A0-4E31-A9B1-BE5D66C36DC4}" dt="2023-06-24T15:48:04.742" v="967" actId="1076"/>
          <ac:grpSpMkLst>
            <pc:docMk/>
            <pc:sldMk cId="2526697843" sldId="257"/>
            <ac:grpSpMk id="65" creationId="{E6ACD7C0-6184-0CE2-CB47-06BB33C19875}"/>
          </ac:grpSpMkLst>
        </pc:grpChg>
        <pc:grpChg chg="mod">
          <ac:chgData name="Singh, Ram C" userId="0c1571fb-9e4c-490c-81d6-281528644c81" providerId="ADAL" clId="{D82FC0B7-10A0-4E31-A9B1-BE5D66C36DC4}" dt="2023-06-24T15:49:23.966" v="979" actId="1076"/>
          <ac:grpSpMkLst>
            <pc:docMk/>
            <pc:sldMk cId="2526697843" sldId="257"/>
            <ac:grpSpMk id="66" creationId="{5EDA6470-69E5-178D-FC7E-6CBBC51BE14E}"/>
          </ac:grpSpMkLst>
        </pc:grpChg>
        <pc:grpChg chg="mod">
          <ac:chgData name="Singh, Ram C" userId="0c1571fb-9e4c-490c-81d6-281528644c81" providerId="ADAL" clId="{D82FC0B7-10A0-4E31-A9B1-BE5D66C36DC4}" dt="2023-06-24T15:49:20.470" v="978" actId="1076"/>
          <ac:grpSpMkLst>
            <pc:docMk/>
            <pc:sldMk cId="2526697843" sldId="257"/>
            <ac:grpSpMk id="72" creationId="{5E8F9542-7EBD-2877-1375-BBC8C50C7045}"/>
          </ac:grpSpMkLst>
        </pc:grpChg>
        <pc:grpChg chg="mod">
          <ac:chgData name="Singh, Ram C" userId="0c1571fb-9e4c-490c-81d6-281528644c81" providerId="ADAL" clId="{D82FC0B7-10A0-4E31-A9B1-BE5D66C36DC4}" dt="2023-06-24T15:49:14.927" v="977" actId="1076"/>
          <ac:grpSpMkLst>
            <pc:docMk/>
            <pc:sldMk cId="2526697843" sldId="257"/>
            <ac:grpSpMk id="78" creationId="{822A9FFE-074B-BF63-0B90-10E6FE5B21C5}"/>
          </ac:grpSpMkLst>
        </pc:grpChg>
        <pc:grpChg chg="mod">
          <ac:chgData name="Singh, Ram C" userId="0c1571fb-9e4c-490c-81d6-281528644c81" providerId="ADAL" clId="{D82FC0B7-10A0-4E31-A9B1-BE5D66C36DC4}" dt="2023-06-24T15:49:12.415" v="976" actId="1076"/>
          <ac:grpSpMkLst>
            <pc:docMk/>
            <pc:sldMk cId="2526697843" sldId="257"/>
            <ac:grpSpMk id="84" creationId="{254EE084-9711-8AE8-B07B-18B6E805F4E7}"/>
          </ac:grpSpMkLst>
        </pc:grpChg>
        <pc:grpChg chg="mod">
          <ac:chgData name="Singh, Ram C" userId="0c1571fb-9e4c-490c-81d6-281528644c81" providerId="ADAL" clId="{D82FC0B7-10A0-4E31-A9B1-BE5D66C36DC4}" dt="2023-06-24T15:49:07.215" v="975" actId="1076"/>
          <ac:grpSpMkLst>
            <pc:docMk/>
            <pc:sldMk cId="2526697843" sldId="257"/>
            <ac:grpSpMk id="90" creationId="{FE9E952D-21BF-872B-F470-0C2D6B57F897}"/>
          </ac:grpSpMkLst>
        </pc:grpChg>
        <pc:picChg chg="add del mod modCrop">
          <ac:chgData name="Singh, Ram C" userId="0c1571fb-9e4c-490c-81d6-281528644c81" providerId="ADAL" clId="{D82FC0B7-10A0-4E31-A9B1-BE5D66C36DC4}" dt="2023-06-24T15:33:47.474" v="286" actId="478"/>
          <ac:picMkLst>
            <pc:docMk/>
            <pc:sldMk cId="2526697843" sldId="257"/>
            <ac:picMk id="5" creationId="{F14D5D99-3A20-5BA7-7080-724B0F8AC1B1}"/>
          </ac:picMkLst>
        </pc:picChg>
      </pc:sldChg>
      <pc:sldChg chg="modSp mod">
        <pc:chgData name="Singh, Ram C" userId="0c1571fb-9e4c-490c-81d6-281528644c81" providerId="ADAL" clId="{D82FC0B7-10A0-4E31-A9B1-BE5D66C36DC4}" dt="2023-06-24T16:50:13.100" v="1864" actId="1035"/>
        <pc:sldMkLst>
          <pc:docMk/>
          <pc:sldMk cId="2295187988" sldId="258"/>
        </pc:sldMkLst>
        <pc:spChg chg="mod">
          <ac:chgData name="Singh, Ram C" userId="0c1571fb-9e4c-490c-81d6-281528644c81" providerId="ADAL" clId="{D82FC0B7-10A0-4E31-A9B1-BE5D66C36DC4}" dt="2023-06-24T16:50:13.100" v="1864" actId="1035"/>
          <ac:spMkLst>
            <pc:docMk/>
            <pc:sldMk cId="2295187988" sldId="258"/>
            <ac:spMk id="3" creationId="{0E6C2B19-B034-5D42-8ECF-03638BBA1961}"/>
          </ac:spMkLst>
        </pc:spChg>
        <pc:spChg chg="mod">
          <ac:chgData name="Singh, Ram C" userId="0c1571fb-9e4c-490c-81d6-281528644c81" providerId="ADAL" clId="{D82FC0B7-10A0-4E31-A9B1-BE5D66C36DC4}" dt="2023-06-24T16:50:13.100" v="1864" actId="1035"/>
          <ac:spMkLst>
            <pc:docMk/>
            <pc:sldMk cId="2295187988" sldId="258"/>
            <ac:spMk id="17" creationId="{3F5F985C-D561-EC58-55C2-B83751E0E539}"/>
          </ac:spMkLst>
        </pc:spChg>
        <pc:graphicFrameChg chg="mod">
          <ac:chgData name="Singh, Ram C" userId="0c1571fb-9e4c-490c-81d6-281528644c81" providerId="ADAL" clId="{D82FC0B7-10A0-4E31-A9B1-BE5D66C36DC4}" dt="2023-06-24T16:50:09.271" v="1862" actId="1035"/>
          <ac:graphicFrameMkLst>
            <pc:docMk/>
            <pc:sldMk cId="2295187988" sldId="258"/>
            <ac:graphicFrameMk id="13" creationId="{2398D976-4694-122B-0785-D9B42985AF3A}"/>
          </ac:graphicFrameMkLst>
        </pc:graphicFrameChg>
      </pc:sldChg>
      <pc:sldChg chg="modSp del mod">
        <pc:chgData name="Singh, Ram C" userId="0c1571fb-9e4c-490c-81d6-281528644c81" providerId="ADAL" clId="{D82FC0B7-10A0-4E31-A9B1-BE5D66C36DC4}" dt="2023-06-24T15:41:51.607" v="841" actId="47"/>
        <pc:sldMkLst>
          <pc:docMk/>
          <pc:sldMk cId="821364033" sldId="259"/>
        </pc:sldMkLst>
        <pc:spChg chg="mod">
          <ac:chgData name="Singh, Ram C" userId="0c1571fb-9e4c-490c-81d6-281528644c81" providerId="ADAL" clId="{D82FC0B7-10A0-4E31-A9B1-BE5D66C36DC4}" dt="2023-06-24T15:30:39.016" v="172" actId="27636"/>
          <ac:spMkLst>
            <pc:docMk/>
            <pc:sldMk cId="821364033" sldId="259"/>
            <ac:spMk id="3" creationId="{B5FCA58D-D3AA-2F03-23FE-0284D739436D}"/>
          </ac:spMkLst>
        </pc:spChg>
      </pc:sldChg>
      <pc:sldChg chg="modSp mod ord">
        <pc:chgData name="Singh, Ram C" userId="0c1571fb-9e4c-490c-81d6-281528644c81" providerId="ADAL" clId="{D82FC0B7-10A0-4E31-A9B1-BE5D66C36DC4}" dt="2023-06-25T13:22:39.312" v="2757" actId="20577"/>
        <pc:sldMkLst>
          <pc:docMk/>
          <pc:sldMk cId="2929110074" sldId="260"/>
        </pc:sldMkLst>
        <pc:spChg chg="mod">
          <ac:chgData name="Singh, Ram C" userId="0c1571fb-9e4c-490c-81d6-281528644c81" providerId="ADAL" clId="{D82FC0B7-10A0-4E31-A9B1-BE5D66C36DC4}" dt="2023-06-25T13:22:39.312" v="2757" actId="20577"/>
          <ac:spMkLst>
            <pc:docMk/>
            <pc:sldMk cId="2929110074" sldId="260"/>
            <ac:spMk id="3" creationId="{345499AA-9129-2AEA-EFE0-7921AAD8BE2A}"/>
          </ac:spMkLst>
        </pc:spChg>
      </pc:sldChg>
      <pc:sldChg chg="addSp delSp modSp del mod ord setBg setClrOvrMap">
        <pc:chgData name="Singh, Ram C" userId="0c1571fb-9e4c-490c-81d6-281528644c81" providerId="ADAL" clId="{D82FC0B7-10A0-4E31-A9B1-BE5D66C36DC4}" dt="2023-06-24T16:40:41.956" v="1854" actId="47"/>
        <pc:sldMkLst>
          <pc:docMk/>
          <pc:sldMk cId="2849066112" sldId="261"/>
        </pc:sldMkLst>
        <pc:spChg chg="mod">
          <ac:chgData name="Singh, Ram C" userId="0c1571fb-9e4c-490c-81d6-281528644c81" providerId="ADAL" clId="{D82FC0B7-10A0-4E31-A9B1-BE5D66C36DC4}" dt="2023-06-24T16:39:10.746" v="1815" actId="26606"/>
          <ac:spMkLst>
            <pc:docMk/>
            <pc:sldMk cId="2849066112" sldId="261"/>
            <ac:spMk id="2" creationId="{D60043AE-BA20-922E-A74A-24E56D77AA9D}"/>
          </ac:spMkLst>
        </pc:spChg>
        <pc:spChg chg="add del mod">
          <ac:chgData name="Singh, Ram C" userId="0c1571fb-9e4c-490c-81d6-281528644c81" providerId="ADAL" clId="{D82FC0B7-10A0-4E31-A9B1-BE5D66C36DC4}" dt="2023-06-24T16:37:14.493" v="1779" actId="26606"/>
          <ac:spMkLst>
            <pc:docMk/>
            <pc:sldMk cId="2849066112" sldId="261"/>
            <ac:spMk id="3" creationId="{434DFF80-F5E8-3F76-300D-BC0C103ACB79}"/>
          </ac:spMkLst>
        </pc:spChg>
        <pc:spChg chg="add del">
          <ac:chgData name="Singh, Ram C" userId="0c1571fb-9e4c-490c-81d6-281528644c81" providerId="ADAL" clId="{D82FC0B7-10A0-4E31-A9B1-BE5D66C36DC4}" dt="2023-06-24T16:37:06.125" v="1774" actId="26606"/>
          <ac:spMkLst>
            <pc:docMk/>
            <pc:sldMk cId="2849066112" sldId="261"/>
            <ac:spMk id="6" creationId="{52BE4420-3B5F-4549-8B4A-77855B8215EC}"/>
          </ac:spMkLst>
        </pc:spChg>
        <pc:spChg chg="add del">
          <ac:chgData name="Singh, Ram C" userId="0c1571fb-9e4c-490c-81d6-281528644c81" providerId="ADAL" clId="{D82FC0B7-10A0-4E31-A9B1-BE5D66C36DC4}" dt="2023-06-24T16:37:06.125" v="1774" actId="26606"/>
          <ac:spMkLst>
            <pc:docMk/>
            <pc:sldMk cId="2849066112" sldId="261"/>
            <ac:spMk id="7" creationId="{A75876F6-95D4-48CB-8E3E-4401A96E25A4}"/>
          </ac:spMkLst>
        </pc:spChg>
        <pc:spChg chg="add del">
          <ac:chgData name="Singh, Ram C" userId="0c1571fb-9e4c-490c-81d6-281528644c81" providerId="ADAL" clId="{D82FC0B7-10A0-4E31-A9B1-BE5D66C36DC4}" dt="2023-06-24T16:35:15.420" v="1749" actId="26606"/>
          <ac:spMkLst>
            <pc:docMk/>
            <pc:sldMk cId="2849066112" sldId="261"/>
            <ac:spMk id="8" creationId="{DC878D9A-77BE-4701-AE3D-EEFC53CD50BC}"/>
          </ac:spMkLst>
        </pc:spChg>
        <pc:spChg chg="add del">
          <ac:chgData name="Singh, Ram C" userId="0c1571fb-9e4c-490c-81d6-281528644c81" providerId="ADAL" clId="{D82FC0B7-10A0-4E31-A9B1-BE5D66C36DC4}" dt="2023-06-24T16:34:40.141" v="1741" actId="26606"/>
          <ac:spMkLst>
            <pc:docMk/>
            <pc:sldMk cId="2849066112" sldId="261"/>
            <ac:spMk id="9" creationId="{95224A92-B71D-4244-9CEE-E80F9BD118DF}"/>
          </ac:spMkLst>
        </pc:spChg>
        <pc:spChg chg="add del">
          <ac:chgData name="Singh, Ram C" userId="0c1571fb-9e4c-490c-81d6-281528644c81" providerId="ADAL" clId="{D82FC0B7-10A0-4E31-A9B1-BE5D66C36DC4}" dt="2023-06-24T16:35:15.420" v="1749" actId="26606"/>
          <ac:spMkLst>
            <pc:docMk/>
            <pc:sldMk cId="2849066112" sldId="261"/>
            <ac:spMk id="10" creationId="{F643BE08-0ED1-4B73-AC6D-B7E26A59CDAA}"/>
          </ac:spMkLst>
        </pc:spChg>
        <pc:spChg chg="add del">
          <ac:chgData name="Singh, Ram C" userId="0c1571fb-9e4c-490c-81d6-281528644c81" providerId="ADAL" clId="{D82FC0B7-10A0-4E31-A9B1-BE5D66C36DC4}" dt="2023-06-24T16:34:40.141" v="1741" actId="26606"/>
          <ac:spMkLst>
            <pc:docMk/>
            <pc:sldMk cId="2849066112" sldId="261"/>
            <ac:spMk id="11" creationId="{9069A319-3937-4297-B7D8-6745097B90D2}"/>
          </ac:spMkLst>
        </pc:spChg>
        <pc:spChg chg="add del">
          <ac:chgData name="Singh, Ram C" userId="0c1571fb-9e4c-490c-81d6-281528644c81" providerId="ADAL" clId="{D82FC0B7-10A0-4E31-A9B1-BE5D66C36DC4}" dt="2023-06-24T16:35:15.420" v="1749" actId="26606"/>
          <ac:spMkLst>
            <pc:docMk/>
            <pc:sldMk cId="2849066112" sldId="261"/>
            <ac:spMk id="12" creationId="{956B2094-7FC0-45FC-BFED-3CB88CEE63F5}"/>
          </ac:spMkLst>
        </pc:spChg>
        <pc:spChg chg="add del">
          <ac:chgData name="Singh, Ram C" userId="0c1571fb-9e4c-490c-81d6-281528644c81" providerId="ADAL" clId="{D82FC0B7-10A0-4E31-A9B1-BE5D66C36DC4}" dt="2023-06-24T16:34:40.141" v="1741" actId="26606"/>
          <ac:spMkLst>
            <pc:docMk/>
            <pc:sldMk cId="2849066112" sldId="261"/>
            <ac:spMk id="13" creationId="{F3FDFE78-2422-40CD-BC53-9E0C459C9D9F}"/>
          </ac:spMkLst>
        </pc:spChg>
        <pc:spChg chg="add del">
          <ac:chgData name="Singh, Ram C" userId="0c1571fb-9e4c-490c-81d6-281528644c81" providerId="ADAL" clId="{D82FC0B7-10A0-4E31-A9B1-BE5D66C36DC4}" dt="2023-06-24T16:35:15.420" v="1749" actId="26606"/>
          <ac:spMkLst>
            <pc:docMk/>
            <pc:sldMk cId="2849066112" sldId="261"/>
            <ac:spMk id="14" creationId="{07A4B640-BB7F-4272-A710-068DBA9F9A6E}"/>
          </ac:spMkLst>
        </pc:spChg>
        <pc:spChg chg="add del">
          <ac:chgData name="Singh, Ram C" userId="0c1571fb-9e4c-490c-81d6-281528644c81" providerId="ADAL" clId="{D82FC0B7-10A0-4E31-A9B1-BE5D66C36DC4}" dt="2023-06-24T16:34:40.141" v="1741" actId="26606"/>
          <ac:spMkLst>
            <pc:docMk/>
            <pc:sldMk cId="2849066112" sldId="261"/>
            <ac:spMk id="15" creationId="{A97E302E-4D34-42E4-94A8-4FC0AF572FEB}"/>
          </ac:spMkLst>
        </pc:spChg>
        <pc:spChg chg="add del">
          <ac:chgData name="Singh, Ram C" userId="0c1571fb-9e4c-490c-81d6-281528644c81" providerId="ADAL" clId="{D82FC0B7-10A0-4E31-A9B1-BE5D66C36DC4}" dt="2023-06-24T16:37:06.125" v="1774" actId="26606"/>
          <ac:spMkLst>
            <pc:docMk/>
            <pc:sldMk cId="2849066112" sldId="261"/>
            <ac:spMk id="16" creationId="{D1B84719-90BB-4D0C-92D8-61DC5512B34B}"/>
          </ac:spMkLst>
        </pc:spChg>
        <pc:spChg chg="add del">
          <ac:chgData name="Singh, Ram C" userId="0c1571fb-9e4c-490c-81d6-281528644c81" providerId="ADAL" clId="{D82FC0B7-10A0-4E31-A9B1-BE5D66C36DC4}" dt="2023-06-24T16:34:50.708" v="1743" actId="26606"/>
          <ac:spMkLst>
            <pc:docMk/>
            <pc:sldMk cId="2849066112" sldId="261"/>
            <ac:spMk id="17" creationId="{52BE4420-3B5F-4549-8B4A-77855B8215EC}"/>
          </ac:spMkLst>
        </pc:spChg>
        <pc:spChg chg="add del">
          <ac:chgData name="Singh, Ram C" userId="0c1571fb-9e4c-490c-81d6-281528644c81" providerId="ADAL" clId="{D82FC0B7-10A0-4E31-A9B1-BE5D66C36DC4}" dt="2023-06-24T16:34:50.708" v="1743" actId="26606"/>
          <ac:spMkLst>
            <pc:docMk/>
            <pc:sldMk cId="2849066112" sldId="261"/>
            <ac:spMk id="18" creationId="{A75876F6-95D4-48CB-8E3E-4401A96E25A4}"/>
          </ac:spMkLst>
        </pc:spChg>
        <pc:spChg chg="add del">
          <ac:chgData name="Singh, Ram C" userId="0c1571fb-9e4c-490c-81d6-281528644c81" providerId="ADAL" clId="{D82FC0B7-10A0-4E31-A9B1-BE5D66C36DC4}" dt="2023-06-24T16:34:50.708" v="1743" actId="26606"/>
          <ac:spMkLst>
            <pc:docMk/>
            <pc:sldMk cId="2849066112" sldId="261"/>
            <ac:spMk id="19" creationId="{D1B84719-90BB-4D0C-92D8-61DC5512B34B}"/>
          </ac:spMkLst>
        </pc:spChg>
        <pc:spChg chg="add del">
          <ac:chgData name="Singh, Ram C" userId="0c1571fb-9e4c-490c-81d6-281528644c81" providerId="ADAL" clId="{D82FC0B7-10A0-4E31-A9B1-BE5D66C36DC4}" dt="2023-06-24T16:34:50.708" v="1743" actId="26606"/>
          <ac:spMkLst>
            <pc:docMk/>
            <pc:sldMk cId="2849066112" sldId="261"/>
            <ac:spMk id="20" creationId="{7B407EC4-5D16-4845-9840-4E28622B6568}"/>
          </ac:spMkLst>
        </pc:spChg>
        <pc:spChg chg="add del">
          <ac:chgData name="Singh, Ram C" userId="0c1571fb-9e4c-490c-81d6-281528644c81" providerId="ADAL" clId="{D82FC0B7-10A0-4E31-A9B1-BE5D66C36DC4}" dt="2023-06-24T16:37:06.125" v="1774" actId="26606"/>
          <ac:spMkLst>
            <pc:docMk/>
            <pc:sldMk cId="2849066112" sldId="261"/>
            <ac:spMk id="22" creationId="{7B407EC4-5D16-4845-9840-4E28622B6568}"/>
          </ac:spMkLst>
        </pc:spChg>
        <pc:spChg chg="add del">
          <ac:chgData name="Singh, Ram C" userId="0c1571fb-9e4c-490c-81d6-281528644c81" providerId="ADAL" clId="{D82FC0B7-10A0-4E31-A9B1-BE5D66C36DC4}" dt="2023-06-24T16:34:53.882" v="1745" actId="26606"/>
          <ac:spMkLst>
            <pc:docMk/>
            <pc:sldMk cId="2849066112" sldId="261"/>
            <ac:spMk id="23" creationId="{5EB8E3BF-F464-4900-8994-851061A9AD60}"/>
          </ac:spMkLst>
        </pc:spChg>
        <pc:spChg chg="add del">
          <ac:chgData name="Singh, Ram C" userId="0c1571fb-9e4c-490c-81d6-281528644c81" providerId="ADAL" clId="{D82FC0B7-10A0-4E31-A9B1-BE5D66C36DC4}" dt="2023-06-24T16:34:53.882" v="1745" actId="26606"/>
          <ac:spMkLst>
            <pc:docMk/>
            <pc:sldMk cId="2849066112" sldId="261"/>
            <ac:spMk id="26" creationId="{434DFF80-F5E8-3F76-300D-BC0C103ACB79}"/>
          </ac:spMkLst>
        </pc:spChg>
        <pc:spChg chg="add del">
          <ac:chgData name="Singh, Ram C" userId="0c1571fb-9e4c-490c-81d6-281528644c81" providerId="ADAL" clId="{D82FC0B7-10A0-4E31-A9B1-BE5D66C36DC4}" dt="2023-06-24T16:35:09.347" v="1747" actId="26606"/>
          <ac:spMkLst>
            <pc:docMk/>
            <pc:sldMk cId="2849066112" sldId="261"/>
            <ac:spMk id="28" creationId="{52BE4420-3B5F-4549-8B4A-77855B8215EC}"/>
          </ac:spMkLst>
        </pc:spChg>
        <pc:spChg chg="add del">
          <ac:chgData name="Singh, Ram C" userId="0c1571fb-9e4c-490c-81d6-281528644c81" providerId="ADAL" clId="{D82FC0B7-10A0-4E31-A9B1-BE5D66C36DC4}" dt="2023-06-24T16:35:09.347" v="1747" actId="26606"/>
          <ac:spMkLst>
            <pc:docMk/>
            <pc:sldMk cId="2849066112" sldId="261"/>
            <ac:spMk id="29" creationId="{A75876F6-95D4-48CB-8E3E-4401A96E25A4}"/>
          </ac:spMkLst>
        </pc:spChg>
        <pc:spChg chg="add del">
          <ac:chgData name="Singh, Ram C" userId="0c1571fb-9e4c-490c-81d6-281528644c81" providerId="ADAL" clId="{D82FC0B7-10A0-4E31-A9B1-BE5D66C36DC4}" dt="2023-06-24T16:35:09.347" v="1747" actId="26606"/>
          <ac:spMkLst>
            <pc:docMk/>
            <pc:sldMk cId="2849066112" sldId="261"/>
            <ac:spMk id="30" creationId="{D1B84719-90BB-4D0C-92D8-61DC5512B34B}"/>
          </ac:spMkLst>
        </pc:spChg>
        <pc:spChg chg="add del">
          <ac:chgData name="Singh, Ram C" userId="0c1571fb-9e4c-490c-81d6-281528644c81" providerId="ADAL" clId="{D82FC0B7-10A0-4E31-A9B1-BE5D66C36DC4}" dt="2023-06-24T16:35:09.347" v="1747" actId="26606"/>
          <ac:spMkLst>
            <pc:docMk/>
            <pc:sldMk cId="2849066112" sldId="261"/>
            <ac:spMk id="31" creationId="{7B407EC4-5D16-4845-9840-4E28622B6568}"/>
          </ac:spMkLst>
        </pc:spChg>
        <pc:spChg chg="add del">
          <ac:chgData name="Singh, Ram C" userId="0c1571fb-9e4c-490c-81d6-281528644c81" providerId="ADAL" clId="{D82FC0B7-10A0-4E31-A9B1-BE5D66C36DC4}" dt="2023-06-24T16:37:07.736" v="1776" actId="26606"/>
          <ac:spMkLst>
            <pc:docMk/>
            <pc:sldMk cId="2849066112" sldId="261"/>
            <ac:spMk id="33" creationId="{52BE4420-3B5F-4549-8B4A-77855B8215EC}"/>
          </ac:spMkLst>
        </pc:spChg>
        <pc:spChg chg="add del">
          <ac:chgData name="Singh, Ram C" userId="0c1571fb-9e4c-490c-81d6-281528644c81" providerId="ADAL" clId="{D82FC0B7-10A0-4E31-A9B1-BE5D66C36DC4}" dt="2023-06-24T16:35:15.420" v="1749" actId="26606"/>
          <ac:spMkLst>
            <pc:docMk/>
            <pc:sldMk cId="2849066112" sldId="261"/>
            <ac:spMk id="34" creationId="{434DFF80-F5E8-3F76-300D-BC0C103ACB79}"/>
          </ac:spMkLst>
        </pc:spChg>
        <pc:spChg chg="add del">
          <ac:chgData name="Singh, Ram C" userId="0c1571fb-9e4c-490c-81d6-281528644c81" providerId="ADAL" clId="{D82FC0B7-10A0-4E31-A9B1-BE5D66C36DC4}" dt="2023-06-24T16:37:07.736" v="1776" actId="26606"/>
          <ac:spMkLst>
            <pc:docMk/>
            <pc:sldMk cId="2849066112" sldId="261"/>
            <ac:spMk id="35" creationId="{A75876F6-95D4-48CB-8E3E-4401A96E25A4}"/>
          </ac:spMkLst>
        </pc:spChg>
        <pc:spChg chg="add del">
          <ac:chgData name="Singh, Ram C" userId="0c1571fb-9e4c-490c-81d6-281528644c81" providerId="ADAL" clId="{D82FC0B7-10A0-4E31-A9B1-BE5D66C36DC4}" dt="2023-06-24T16:35:37.077" v="1751" actId="26606"/>
          <ac:spMkLst>
            <pc:docMk/>
            <pc:sldMk cId="2849066112" sldId="261"/>
            <ac:spMk id="36" creationId="{52BE4420-3B5F-4549-8B4A-77855B8215EC}"/>
          </ac:spMkLst>
        </pc:spChg>
        <pc:spChg chg="add del">
          <ac:chgData name="Singh, Ram C" userId="0c1571fb-9e4c-490c-81d6-281528644c81" providerId="ADAL" clId="{D82FC0B7-10A0-4E31-A9B1-BE5D66C36DC4}" dt="2023-06-24T16:35:37.077" v="1751" actId="26606"/>
          <ac:spMkLst>
            <pc:docMk/>
            <pc:sldMk cId="2849066112" sldId="261"/>
            <ac:spMk id="37" creationId="{A75876F6-95D4-48CB-8E3E-4401A96E25A4}"/>
          </ac:spMkLst>
        </pc:spChg>
        <pc:spChg chg="add del">
          <ac:chgData name="Singh, Ram C" userId="0c1571fb-9e4c-490c-81d6-281528644c81" providerId="ADAL" clId="{D82FC0B7-10A0-4E31-A9B1-BE5D66C36DC4}" dt="2023-06-24T16:35:37.077" v="1751" actId="26606"/>
          <ac:spMkLst>
            <pc:docMk/>
            <pc:sldMk cId="2849066112" sldId="261"/>
            <ac:spMk id="38" creationId="{D1B84719-90BB-4D0C-92D8-61DC5512B34B}"/>
          </ac:spMkLst>
        </pc:spChg>
        <pc:spChg chg="add del">
          <ac:chgData name="Singh, Ram C" userId="0c1571fb-9e4c-490c-81d6-281528644c81" providerId="ADAL" clId="{D82FC0B7-10A0-4E31-A9B1-BE5D66C36DC4}" dt="2023-06-24T16:35:37.077" v="1751" actId="26606"/>
          <ac:spMkLst>
            <pc:docMk/>
            <pc:sldMk cId="2849066112" sldId="261"/>
            <ac:spMk id="39" creationId="{7B407EC4-5D16-4845-9840-4E28622B6568}"/>
          </ac:spMkLst>
        </pc:spChg>
        <pc:spChg chg="add del">
          <ac:chgData name="Singh, Ram C" userId="0c1571fb-9e4c-490c-81d6-281528644c81" providerId="ADAL" clId="{D82FC0B7-10A0-4E31-A9B1-BE5D66C36DC4}" dt="2023-06-24T16:37:07.736" v="1776" actId="26606"/>
          <ac:spMkLst>
            <pc:docMk/>
            <pc:sldMk cId="2849066112" sldId="261"/>
            <ac:spMk id="41" creationId="{D1B84719-90BB-4D0C-92D8-61DC5512B34B}"/>
          </ac:spMkLst>
        </pc:spChg>
        <pc:spChg chg="add del">
          <ac:chgData name="Singh, Ram C" userId="0c1571fb-9e4c-490c-81d6-281528644c81" providerId="ADAL" clId="{D82FC0B7-10A0-4E31-A9B1-BE5D66C36DC4}" dt="2023-06-24T16:37:07.736" v="1776" actId="26606"/>
          <ac:spMkLst>
            <pc:docMk/>
            <pc:sldMk cId="2849066112" sldId="261"/>
            <ac:spMk id="42" creationId="{7B407EC4-5D16-4845-9840-4E28622B6568}"/>
          </ac:spMkLst>
        </pc:spChg>
        <pc:spChg chg="add del">
          <ac:chgData name="Singh, Ram C" userId="0c1571fb-9e4c-490c-81d6-281528644c81" providerId="ADAL" clId="{D82FC0B7-10A0-4E31-A9B1-BE5D66C36DC4}" dt="2023-06-24T16:37:14.409" v="1778" actId="26606"/>
          <ac:spMkLst>
            <pc:docMk/>
            <pc:sldMk cId="2849066112" sldId="261"/>
            <ac:spMk id="45" creationId="{52BE4420-3B5F-4549-8B4A-77855B8215EC}"/>
          </ac:spMkLst>
        </pc:spChg>
        <pc:spChg chg="add del">
          <ac:chgData name="Singh, Ram C" userId="0c1571fb-9e4c-490c-81d6-281528644c81" providerId="ADAL" clId="{D82FC0B7-10A0-4E31-A9B1-BE5D66C36DC4}" dt="2023-06-24T16:37:14.409" v="1778" actId="26606"/>
          <ac:spMkLst>
            <pc:docMk/>
            <pc:sldMk cId="2849066112" sldId="261"/>
            <ac:spMk id="46" creationId="{A75876F6-95D4-48CB-8E3E-4401A96E25A4}"/>
          </ac:spMkLst>
        </pc:spChg>
        <pc:spChg chg="add del">
          <ac:chgData name="Singh, Ram C" userId="0c1571fb-9e4c-490c-81d6-281528644c81" providerId="ADAL" clId="{D82FC0B7-10A0-4E31-A9B1-BE5D66C36DC4}" dt="2023-06-24T16:37:14.409" v="1778" actId="26606"/>
          <ac:spMkLst>
            <pc:docMk/>
            <pc:sldMk cId="2849066112" sldId="261"/>
            <ac:spMk id="47" creationId="{D1B84719-90BB-4D0C-92D8-61DC5512B34B}"/>
          </ac:spMkLst>
        </pc:spChg>
        <pc:spChg chg="add del">
          <ac:chgData name="Singh, Ram C" userId="0c1571fb-9e4c-490c-81d6-281528644c81" providerId="ADAL" clId="{D82FC0B7-10A0-4E31-A9B1-BE5D66C36DC4}" dt="2023-06-24T16:37:14.409" v="1778" actId="26606"/>
          <ac:spMkLst>
            <pc:docMk/>
            <pc:sldMk cId="2849066112" sldId="261"/>
            <ac:spMk id="48" creationId="{7B407EC4-5D16-4845-9840-4E28622B6568}"/>
          </ac:spMkLst>
        </pc:spChg>
        <pc:spChg chg="add del">
          <ac:chgData name="Singh, Ram C" userId="0c1571fb-9e4c-490c-81d6-281528644c81" providerId="ADAL" clId="{D82FC0B7-10A0-4E31-A9B1-BE5D66C36DC4}" dt="2023-06-24T16:37:56.875" v="1784" actId="26606"/>
          <ac:spMkLst>
            <pc:docMk/>
            <pc:sldMk cId="2849066112" sldId="261"/>
            <ac:spMk id="51" creationId="{95224A92-B71D-4244-9CEE-E80F9BD118DF}"/>
          </ac:spMkLst>
        </pc:spChg>
        <pc:spChg chg="add del">
          <ac:chgData name="Singh, Ram C" userId="0c1571fb-9e4c-490c-81d6-281528644c81" providerId="ADAL" clId="{D82FC0B7-10A0-4E31-A9B1-BE5D66C36DC4}" dt="2023-06-24T16:37:56.875" v="1784" actId="26606"/>
          <ac:spMkLst>
            <pc:docMk/>
            <pc:sldMk cId="2849066112" sldId="261"/>
            <ac:spMk id="52" creationId="{9069A319-3937-4297-B7D8-6745097B90D2}"/>
          </ac:spMkLst>
        </pc:spChg>
        <pc:spChg chg="add del">
          <ac:chgData name="Singh, Ram C" userId="0c1571fb-9e4c-490c-81d6-281528644c81" providerId="ADAL" clId="{D82FC0B7-10A0-4E31-A9B1-BE5D66C36DC4}" dt="2023-06-24T16:37:56.875" v="1784" actId="26606"/>
          <ac:spMkLst>
            <pc:docMk/>
            <pc:sldMk cId="2849066112" sldId="261"/>
            <ac:spMk id="53" creationId="{F3FDFE78-2422-40CD-BC53-9E0C459C9D9F}"/>
          </ac:spMkLst>
        </pc:spChg>
        <pc:spChg chg="add del">
          <ac:chgData name="Singh, Ram C" userId="0c1571fb-9e4c-490c-81d6-281528644c81" providerId="ADAL" clId="{D82FC0B7-10A0-4E31-A9B1-BE5D66C36DC4}" dt="2023-06-24T16:37:56.875" v="1784" actId="26606"/>
          <ac:spMkLst>
            <pc:docMk/>
            <pc:sldMk cId="2849066112" sldId="261"/>
            <ac:spMk id="54" creationId="{A97E302E-4D34-42E4-94A8-4FC0AF572FEB}"/>
          </ac:spMkLst>
        </pc:spChg>
        <pc:spChg chg="add del">
          <ac:chgData name="Singh, Ram C" userId="0c1571fb-9e4c-490c-81d6-281528644c81" providerId="ADAL" clId="{D82FC0B7-10A0-4E31-A9B1-BE5D66C36DC4}" dt="2023-06-24T16:39:10.746" v="1815" actId="26606"/>
          <ac:spMkLst>
            <pc:docMk/>
            <pc:sldMk cId="2849066112" sldId="261"/>
            <ac:spMk id="60" creationId="{52BE4420-3B5F-4549-8B4A-77855B8215EC}"/>
          </ac:spMkLst>
        </pc:spChg>
        <pc:spChg chg="add del">
          <ac:chgData name="Singh, Ram C" userId="0c1571fb-9e4c-490c-81d6-281528644c81" providerId="ADAL" clId="{D82FC0B7-10A0-4E31-A9B1-BE5D66C36DC4}" dt="2023-06-24T16:39:10.746" v="1815" actId="26606"/>
          <ac:spMkLst>
            <pc:docMk/>
            <pc:sldMk cId="2849066112" sldId="261"/>
            <ac:spMk id="62" creationId="{A75876F6-95D4-48CB-8E3E-4401A96E25A4}"/>
          </ac:spMkLst>
        </pc:spChg>
        <pc:spChg chg="add del">
          <ac:chgData name="Singh, Ram C" userId="0c1571fb-9e4c-490c-81d6-281528644c81" providerId="ADAL" clId="{D82FC0B7-10A0-4E31-A9B1-BE5D66C36DC4}" dt="2023-06-24T16:39:10.746" v="1815" actId="26606"/>
          <ac:spMkLst>
            <pc:docMk/>
            <pc:sldMk cId="2849066112" sldId="261"/>
            <ac:spMk id="64" creationId="{D1B84719-90BB-4D0C-92D8-61DC5512B34B}"/>
          </ac:spMkLst>
        </pc:spChg>
        <pc:spChg chg="add del">
          <ac:chgData name="Singh, Ram C" userId="0c1571fb-9e4c-490c-81d6-281528644c81" providerId="ADAL" clId="{D82FC0B7-10A0-4E31-A9B1-BE5D66C36DC4}" dt="2023-06-24T16:39:10.746" v="1815" actId="26606"/>
          <ac:spMkLst>
            <pc:docMk/>
            <pc:sldMk cId="2849066112" sldId="261"/>
            <ac:spMk id="66" creationId="{7B407EC4-5D16-4845-9840-4E28622B6568}"/>
          </ac:spMkLst>
        </pc:spChg>
        <pc:spChg chg="add del">
          <ac:chgData name="Singh, Ram C" userId="0c1571fb-9e4c-490c-81d6-281528644c81" providerId="ADAL" clId="{D82FC0B7-10A0-4E31-A9B1-BE5D66C36DC4}" dt="2023-06-24T16:38:46.238" v="1812" actId="26606"/>
          <ac:spMkLst>
            <pc:docMk/>
            <pc:sldMk cId="2849066112" sldId="261"/>
            <ac:spMk id="71" creationId="{52BE4420-3B5F-4549-8B4A-77855B8215EC}"/>
          </ac:spMkLst>
        </pc:spChg>
        <pc:spChg chg="add del">
          <ac:chgData name="Singh, Ram C" userId="0c1571fb-9e4c-490c-81d6-281528644c81" providerId="ADAL" clId="{D82FC0B7-10A0-4E31-A9B1-BE5D66C36DC4}" dt="2023-06-24T16:38:46.238" v="1812" actId="26606"/>
          <ac:spMkLst>
            <pc:docMk/>
            <pc:sldMk cId="2849066112" sldId="261"/>
            <ac:spMk id="73" creationId="{A75876F6-95D4-48CB-8E3E-4401A96E25A4}"/>
          </ac:spMkLst>
        </pc:spChg>
        <pc:spChg chg="add del">
          <ac:chgData name="Singh, Ram C" userId="0c1571fb-9e4c-490c-81d6-281528644c81" providerId="ADAL" clId="{D82FC0B7-10A0-4E31-A9B1-BE5D66C36DC4}" dt="2023-06-24T16:38:46.238" v="1812" actId="26606"/>
          <ac:spMkLst>
            <pc:docMk/>
            <pc:sldMk cId="2849066112" sldId="261"/>
            <ac:spMk id="75" creationId="{D1B84719-90BB-4D0C-92D8-61DC5512B34B}"/>
          </ac:spMkLst>
        </pc:spChg>
        <pc:spChg chg="add del">
          <ac:chgData name="Singh, Ram C" userId="0c1571fb-9e4c-490c-81d6-281528644c81" providerId="ADAL" clId="{D82FC0B7-10A0-4E31-A9B1-BE5D66C36DC4}" dt="2023-06-24T16:38:46.238" v="1812" actId="26606"/>
          <ac:spMkLst>
            <pc:docMk/>
            <pc:sldMk cId="2849066112" sldId="261"/>
            <ac:spMk id="77" creationId="{7B407EC4-5D16-4845-9840-4E28622B6568}"/>
          </ac:spMkLst>
        </pc:spChg>
        <pc:grpChg chg="add del">
          <ac:chgData name="Singh, Ram C" userId="0c1571fb-9e4c-490c-81d6-281528644c81" providerId="ADAL" clId="{D82FC0B7-10A0-4E31-A9B1-BE5D66C36DC4}" dt="2023-06-24T16:39:10.746" v="1815" actId="26606"/>
          <ac:grpSpMkLst>
            <pc:docMk/>
            <pc:sldMk cId="2849066112" sldId="261"/>
            <ac:grpSpMk id="79" creationId="{E7DEDD00-5E71-418B-9C3C-9B71B018221A}"/>
          </ac:grpSpMkLst>
        </pc:grpChg>
        <pc:graphicFrameChg chg="add del">
          <ac:chgData name="Singh, Ram C" userId="0c1571fb-9e4c-490c-81d6-281528644c81" providerId="ADAL" clId="{D82FC0B7-10A0-4E31-A9B1-BE5D66C36DC4}" dt="2023-06-24T16:34:40.141" v="1741" actId="26606"/>
          <ac:graphicFrameMkLst>
            <pc:docMk/>
            <pc:sldMk cId="2849066112" sldId="261"/>
            <ac:graphicFrameMk id="5" creationId="{98FD0E8F-673C-DB40-178E-A8CFAF708ABF}"/>
          </ac:graphicFrameMkLst>
        </pc:graphicFrameChg>
        <pc:graphicFrameChg chg="add del">
          <ac:chgData name="Singh, Ram C" userId="0c1571fb-9e4c-490c-81d6-281528644c81" providerId="ADAL" clId="{D82FC0B7-10A0-4E31-A9B1-BE5D66C36DC4}" dt="2023-06-24T16:34:50.708" v="1743" actId="26606"/>
          <ac:graphicFrameMkLst>
            <pc:docMk/>
            <pc:sldMk cId="2849066112" sldId="261"/>
            <ac:graphicFrameMk id="21" creationId="{2A4E6AAE-85EB-F386-AC12-4CD41287C913}"/>
          </ac:graphicFrameMkLst>
        </pc:graphicFrameChg>
        <pc:graphicFrameChg chg="add del">
          <ac:chgData name="Singh, Ram C" userId="0c1571fb-9e4c-490c-81d6-281528644c81" providerId="ADAL" clId="{D82FC0B7-10A0-4E31-A9B1-BE5D66C36DC4}" dt="2023-06-24T16:37:06.125" v="1774" actId="26606"/>
          <ac:graphicFrameMkLst>
            <pc:docMk/>
            <pc:sldMk cId="2849066112" sldId="261"/>
            <ac:graphicFrameMk id="27" creationId="{376FEAEE-4120-3661-CA79-5043AFA4CA68}"/>
          </ac:graphicFrameMkLst>
        </pc:graphicFrameChg>
        <pc:graphicFrameChg chg="add del">
          <ac:chgData name="Singh, Ram C" userId="0c1571fb-9e4c-490c-81d6-281528644c81" providerId="ADAL" clId="{D82FC0B7-10A0-4E31-A9B1-BE5D66C36DC4}" dt="2023-06-24T16:35:09.347" v="1747" actId="26606"/>
          <ac:graphicFrameMkLst>
            <pc:docMk/>
            <pc:sldMk cId="2849066112" sldId="261"/>
            <ac:graphicFrameMk id="32" creationId="{2A4E6AAE-85EB-F386-AC12-4CD41287C913}"/>
          </ac:graphicFrameMkLst>
        </pc:graphicFrameChg>
        <pc:graphicFrameChg chg="add del">
          <ac:chgData name="Singh, Ram C" userId="0c1571fb-9e4c-490c-81d6-281528644c81" providerId="ADAL" clId="{D82FC0B7-10A0-4E31-A9B1-BE5D66C36DC4}" dt="2023-06-24T16:35:37.077" v="1751" actId="26606"/>
          <ac:graphicFrameMkLst>
            <pc:docMk/>
            <pc:sldMk cId="2849066112" sldId="261"/>
            <ac:graphicFrameMk id="40" creationId="{2A4E6AAE-85EB-F386-AC12-4CD41287C913}"/>
          </ac:graphicFrameMkLst>
        </pc:graphicFrameChg>
        <pc:graphicFrameChg chg="add del">
          <ac:chgData name="Singh, Ram C" userId="0c1571fb-9e4c-490c-81d6-281528644c81" providerId="ADAL" clId="{D82FC0B7-10A0-4E31-A9B1-BE5D66C36DC4}" dt="2023-06-24T16:37:07.736" v="1776" actId="26606"/>
          <ac:graphicFrameMkLst>
            <pc:docMk/>
            <pc:sldMk cId="2849066112" sldId="261"/>
            <ac:graphicFrameMk id="43" creationId="{BA8D4793-2CF8-4A5E-4F6F-619329BA813F}"/>
          </ac:graphicFrameMkLst>
        </pc:graphicFrameChg>
        <pc:graphicFrameChg chg="add del">
          <ac:chgData name="Singh, Ram C" userId="0c1571fb-9e4c-490c-81d6-281528644c81" providerId="ADAL" clId="{D82FC0B7-10A0-4E31-A9B1-BE5D66C36DC4}" dt="2023-06-24T16:37:14.409" v="1778" actId="26606"/>
          <ac:graphicFrameMkLst>
            <pc:docMk/>
            <pc:sldMk cId="2849066112" sldId="261"/>
            <ac:graphicFrameMk id="49" creationId="{376FEAEE-4120-3661-CA79-5043AFA4CA68}"/>
          </ac:graphicFrameMkLst>
        </pc:graphicFrameChg>
        <pc:graphicFrameChg chg="add mod modGraphic">
          <ac:chgData name="Singh, Ram C" userId="0c1571fb-9e4c-490c-81d6-281528644c81" providerId="ADAL" clId="{D82FC0B7-10A0-4E31-A9B1-BE5D66C36DC4}" dt="2023-06-24T16:39:37.813" v="1838" actId="26606"/>
          <ac:graphicFrameMkLst>
            <pc:docMk/>
            <pc:sldMk cId="2849066112" sldId="261"/>
            <ac:graphicFrameMk id="55" creationId="{BB33C694-73D4-F5CD-055D-4852504C2177}"/>
          </ac:graphicFrameMkLst>
        </pc:graphicFrameChg>
        <pc:picChg chg="add del">
          <ac:chgData name="Singh, Ram C" userId="0c1571fb-9e4c-490c-81d6-281528644c81" providerId="ADAL" clId="{D82FC0B7-10A0-4E31-A9B1-BE5D66C36DC4}" dt="2023-06-24T16:34:53.882" v="1745" actId="26606"/>
          <ac:picMkLst>
            <pc:docMk/>
            <pc:sldMk cId="2849066112" sldId="261"/>
            <ac:picMk id="24" creationId="{BA1FA583-7C91-BD7C-FB2C-F72E1B8E81FF}"/>
          </ac:picMkLst>
        </pc:picChg>
        <pc:cxnChg chg="add del">
          <ac:chgData name="Singh, Ram C" userId="0c1571fb-9e4c-490c-81d6-281528644c81" providerId="ADAL" clId="{D82FC0B7-10A0-4E31-A9B1-BE5D66C36DC4}" dt="2023-06-24T16:34:53.882" v="1745" actId="26606"/>
          <ac:cxnSpMkLst>
            <pc:docMk/>
            <pc:sldMk cId="2849066112" sldId="261"/>
            <ac:cxnSpMk id="25" creationId="{8E0602D6-3A81-42F8-AE67-1BAAFC967CB0}"/>
          </ac:cxnSpMkLst>
        </pc:cxnChg>
      </pc:sldChg>
      <pc:sldChg chg="modSp mod">
        <pc:chgData name="Singh, Ram C" userId="0c1571fb-9e4c-490c-81d6-281528644c81" providerId="ADAL" clId="{D82FC0B7-10A0-4E31-A9B1-BE5D66C36DC4}" dt="2023-06-25T06:42:32.520" v="1895" actId="20577"/>
        <pc:sldMkLst>
          <pc:docMk/>
          <pc:sldMk cId="4033718057" sldId="262"/>
        </pc:sldMkLst>
        <pc:spChg chg="mod">
          <ac:chgData name="Singh, Ram C" userId="0c1571fb-9e4c-490c-81d6-281528644c81" providerId="ADAL" clId="{D82FC0B7-10A0-4E31-A9B1-BE5D66C36DC4}" dt="2023-06-25T06:42:32.520" v="1895" actId="20577"/>
          <ac:spMkLst>
            <pc:docMk/>
            <pc:sldMk cId="4033718057" sldId="262"/>
            <ac:spMk id="3" creationId="{052FAC2D-572E-960F-7DDE-BF07EBFC7F5F}"/>
          </ac:spMkLst>
        </pc:spChg>
      </pc:sldChg>
      <pc:sldChg chg="addSp delSp modSp mod ord setBg addCm delCm">
        <pc:chgData name="Singh, Ram C" userId="0c1571fb-9e4c-490c-81d6-281528644c81" providerId="ADAL" clId="{D82FC0B7-10A0-4E31-A9B1-BE5D66C36DC4}" dt="2023-06-25T13:27:34.539" v="2894"/>
        <pc:sldMkLst>
          <pc:docMk/>
          <pc:sldMk cId="668102196" sldId="263"/>
        </pc:sldMkLst>
        <pc:spChg chg="mod">
          <ac:chgData name="Singh, Ram C" userId="0c1571fb-9e4c-490c-81d6-281528644c81" providerId="ADAL" clId="{D82FC0B7-10A0-4E31-A9B1-BE5D66C36DC4}" dt="2023-06-24T15:58:14.789" v="997" actId="26606"/>
          <ac:spMkLst>
            <pc:docMk/>
            <pc:sldMk cId="668102196" sldId="263"/>
            <ac:spMk id="2" creationId="{6DE459E4-9EA2-4447-E181-4738239B7C03}"/>
          </ac:spMkLst>
        </pc:spChg>
        <pc:spChg chg="mod">
          <ac:chgData name="Singh, Ram C" userId="0c1571fb-9e4c-490c-81d6-281528644c81" providerId="ADAL" clId="{D82FC0B7-10A0-4E31-A9B1-BE5D66C36DC4}" dt="2023-06-24T16:25:00.446" v="1614" actId="948"/>
          <ac:spMkLst>
            <pc:docMk/>
            <pc:sldMk cId="668102196" sldId="263"/>
            <ac:spMk id="3" creationId="{20B64989-E224-EA74-37F4-0F760C968066}"/>
          </ac:spMkLst>
        </pc:spChg>
        <pc:spChg chg="add mod">
          <ac:chgData name="Singh, Ram C" userId="0c1571fb-9e4c-490c-81d6-281528644c81" providerId="ADAL" clId="{D82FC0B7-10A0-4E31-A9B1-BE5D66C36DC4}" dt="2023-06-25T13:27:29.628" v="2893" actId="13926"/>
          <ac:spMkLst>
            <pc:docMk/>
            <pc:sldMk cId="668102196" sldId="263"/>
            <ac:spMk id="5" creationId="{74AE1DE7-5DD3-8916-A826-F6826222625F}"/>
          </ac:spMkLst>
        </pc:spChg>
        <pc:spChg chg="add mod">
          <ac:chgData name="Singh, Ram C" userId="0c1571fb-9e4c-490c-81d6-281528644c81" providerId="ADAL" clId="{D82FC0B7-10A0-4E31-A9B1-BE5D66C36DC4}" dt="2023-06-25T13:27:26.387" v="2892" actId="13926"/>
          <ac:spMkLst>
            <pc:docMk/>
            <pc:sldMk cId="668102196" sldId="263"/>
            <ac:spMk id="6" creationId="{1B1DD888-7F23-83FC-4CB3-A59C087FCB0F}"/>
          </ac:spMkLst>
        </pc:spChg>
        <pc:spChg chg="add del">
          <ac:chgData name="Singh, Ram C" userId="0c1571fb-9e4c-490c-81d6-281528644c81" providerId="ADAL" clId="{D82FC0B7-10A0-4E31-A9B1-BE5D66C36DC4}" dt="2023-06-24T15:58:14.789" v="997" actId="26606"/>
          <ac:spMkLst>
            <pc:docMk/>
            <pc:sldMk cId="668102196" sldId="263"/>
            <ac:spMk id="9" creationId="{7E61F402-3445-458A-9A2B-D28FD288390C}"/>
          </ac:spMkLst>
        </pc:spChg>
        <pc:spChg chg="add mod">
          <ac:chgData name="Singh, Ram C" userId="0c1571fb-9e4c-490c-81d6-281528644c81" providerId="ADAL" clId="{D82FC0B7-10A0-4E31-A9B1-BE5D66C36DC4}" dt="2023-06-25T13:27:11.453" v="2891" actId="2085"/>
          <ac:spMkLst>
            <pc:docMk/>
            <pc:sldMk cId="668102196" sldId="263"/>
            <ac:spMk id="9" creationId="{D764362C-BBD7-EB9E-A8C7-45261A84C0BA}"/>
          </ac:spMkLst>
        </pc:spChg>
        <pc:grpChg chg="add del">
          <ac:chgData name="Singh, Ram C" userId="0c1571fb-9e4c-490c-81d6-281528644c81" providerId="ADAL" clId="{D82FC0B7-10A0-4E31-A9B1-BE5D66C36DC4}" dt="2023-06-24T15:58:14.789" v="997" actId="26606"/>
          <ac:grpSpMkLst>
            <pc:docMk/>
            <pc:sldMk cId="668102196" sldId="263"/>
            <ac:grpSpMk id="11" creationId="{A673C096-95AE-4644-B76C-1DF1B667DC44}"/>
          </ac:grpSpMkLst>
        </pc:grpChg>
        <pc:picChg chg="mod modCrop">
          <ac:chgData name="Singh, Ram C" userId="0c1571fb-9e4c-490c-81d6-281528644c81" providerId="ADAL" clId="{D82FC0B7-10A0-4E31-A9B1-BE5D66C36DC4}" dt="2023-06-24T16:26:46.411" v="1657" actId="1036"/>
          <ac:picMkLst>
            <pc:docMk/>
            <pc:sldMk cId="668102196" sldId="263"/>
            <ac:picMk id="4" creationId="{33BA2F22-AE74-139B-3D93-BF358FCD3EB9}"/>
          </ac:picMkLst>
        </pc:picChg>
        <pc:picChg chg="add mod modCrop">
          <ac:chgData name="Singh, Ram C" userId="0c1571fb-9e4c-490c-81d6-281528644c81" providerId="ADAL" clId="{D82FC0B7-10A0-4E31-A9B1-BE5D66C36DC4}" dt="2023-06-24T16:39:59.829" v="1839" actId="208"/>
          <ac:picMkLst>
            <pc:docMk/>
            <pc:sldMk cId="668102196" sldId="263"/>
            <ac:picMk id="7" creationId="{A09CCED5-8259-4F33-8982-D27BDC834B2A}"/>
          </ac:picMkLst>
        </pc:picChg>
        <pc:picChg chg="add mod modCrop">
          <ac:chgData name="Singh, Ram C" userId="0c1571fb-9e4c-490c-81d6-281528644c81" providerId="ADAL" clId="{D82FC0B7-10A0-4E31-A9B1-BE5D66C36DC4}" dt="2023-06-24T16:26:39.071" v="1653" actId="14100"/>
          <ac:picMkLst>
            <pc:docMk/>
            <pc:sldMk cId="668102196" sldId="263"/>
            <ac:picMk id="8" creationId="{350B7D77-43F3-57BE-E752-50FDC8166E81}"/>
          </ac:picMkLst>
        </pc:picChg>
        <pc:cxnChg chg="add del">
          <ac:chgData name="Singh, Ram C" userId="0c1571fb-9e4c-490c-81d6-281528644c81" providerId="ADAL" clId="{D82FC0B7-10A0-4E31-A9B1-BE5D66C36DC4}" dt="2023-06-24T15:58:14.789" v="997" actId="26606"/>
          <ac:cxnSpMkLst>
            <pc:docMk/>
            <pc:sldMk cId="668102196" sldId="263"/>
            <ac:cxnSpMk id="17" creationId="{2BE880E9-2B86-4CDB-B5B7-308745CDD19D}"/>
          </ac:cxnSpMkLst>
        </pc:cxnChg>
        <pc:extLst>
          <p:ext xmlns:p="http://schemas.openxmlformats.org/presentationml/2006/main" uri="{D6D511B9-2390-475A-947B-AFAB55BFBCF1}">
            <pc226:cmChg xmlns:pc226="http://schemas.microsoft.com/office/powerpoint/2022/06/main/command" chg="add del">
              <pc226:chgData name="Singh, Ram C" userId="0c1571fb-9e4c-490c-81d6-281528644c81" providerId="ADAL" clId="{D82FC0B7-10A0-4E31-A9B1-BE5D66C36DC4}" dt="2023-06-25T13:27:34.539" v="2894"/>
              <pc2:cmMkLst xmlns:pc2="http://schemas.microsoft.com/office/powerpoint/2019/9/main/command">
                <pc:docMk/>
                <pc:sldMk cId="668102196" sldId="263"/>
                <pc2:cmMk id="{9B18A89A-27D9-4558-B386-B9A04337EA60}"/>
              </pc2:cmMkLst>
            </pc226:cmChg>
          </p:ext>
        </pc:extLst>
      </pc:sldChg>
      <pc:sldChg chg="del ord">
        <pc:chgData name="Singh, Ram C" userId="0c1571fb-9e4c-490c-81d6-281528644c81" providerId="ADAL" clId="{D82FC0B7-10A0-4E31-A9B1-BE5D66C36DC4}" dt="2023-06-24T16:19:13.601" v="1418" actId="47"/>
        <pc:sldMkLst>
          <pc:docMk/>
          <pc:sldMk cId="1487793137" sldId="266"/>
        </pc:sldMkLst>
      </pc:sldChg>
      <pc:sldChg chg="del ord">
        <pc:chgData name="Singh, Ram C" userId="0c1571fb-9e4c-490c-81d6-281528644c81" providerId="ADAL" clId="{D82FC0B7-10A0-4E31-A9B1-BE5D66C36DC4}" dt="2023-06-24T16:27:15.635" v="1669" actId="47"/>
        <pc:sldMkLst>
          <pc:docMk/>
          <pc:sldMk cId="701245899" sldId="267"/>
        </pc:sldMkLst>
      </pc:sldChg>
      <pc:sldChg chg="del">
        <pc:chgData name="Singh, Ram C" userId="0c1571fb-9e4c-490c-81d6-281528644c81" providerId="ADAL" clId="{D82FC0B7-10A0-4E31-A9B1-BE5D66C36DC4}" dt="2023-06-24T15:50:01.683" v="981" actId="47"/>
        <pc:sldMkLst>
          <pc:docMk/>
          <pc:sldMk cId="146926388" sldId="269"/>
        </pc:sldMkLst>
      </pc:sldChg>
      <pc:sldChg chg="del addCm">
        <pc:chgData name="Singh, Ram C" userId="0c1571fb-9e4c-490c-81d6-281528644c81" providerId="ADAL" clId="{D82FC0B7-10A0-4E31-A9B1-BE5D66C36DC4}" dt="2023-06-25T06:38:44.814" v="1888" actId="47"/>
        <pc:sldMkLst>
          <pc:docMk/>
          <pc:sldMk cId="2771794351" sldId="270"/>
        </pc:sldMkLst>
        <pc:extLst>
          <p:ext xmlns:p="http://schemas.openxmlformats.org/presentationml/2006/main" uri="{D6D511B9-2390-475A-947B-AFAB55BFBCF1}">
            <pc226:cmChg xmlns:pc226="http://schemas.microsoft.com/office/powerpoint/2022/06/main/command" chg="add">
              <pc226:chgData name="Singh, Ram C" userId="0c1571fb-9e4c-490c-81d6-281528644c81" providerId="ADAL" clId="{D82FC0B7-10A0-4E31-A9B1-BE5D66C36DC4}" dt="2023-06-24T16:52:14.104" v="1887"/>
              <pc2:cmMkLst xmlns:pc2="http://schemas.microsoft.com/office/powerpoint/2019/9/main/command">
                <pc:docMk/>
                <pc:sldMk cId="2771794351" sldId="270"/>
                <pc2:cmMk id="{23849AB3-10BD-47B3-9C3C-BEC60BD61814}"/>
              </pc2:cmMkLst>
            </pc226:cmChg>
          </p:ext>
        </pc:extLst>
      </pc:sldChg>
      <pc:sldChg chg="addSp delSp modSp mod delDesignElem addCm delCm chgLayout">
        <pc:chgData name="Singh, Ram C" userId="0c1571fb-9e4c-490c-81d6-281528644c81" providerId="ADAL" clId="{D82FC0B7-10A0-4E31-A9B1-BE5D66C36DC4}" dt="2023-06-25T13:28:25.636" v="2895"/>
        <pc:sldMkLst>
          <pc:docMk/>
          <pc:sldMk cId="3827411095" sldId="274"/>
        </pc:sldMkLst>
        <pc:spChg chg="mod ord">
          <ac:chgData name="Singh, Ram C" userId="0c1571fb-9e4c-490c-81d6-281528644c81" providerId="ADAL" clId="{D82FC0B7-10A0-4E31-A9B1-BE5D66C36DC4}" dt="2023-06-25T06:45:58.552" v="1906" actId="26606"/>
          <ac:spMkLst>
            <pc:docMk/>
            <pc:sldMk cId="3827411095" sldId="274"/>
            <ac:spMk id="2" creationId="{3993776B-6DCA-E10C-1658-7A2628315FEF}"/>
          </ac:spMkLst>
        </pc:spChg>
        <pc:spChg chg="add mod ord">
          <ac:chgData name="Singh, Ram C" userId="0c1571fb-9e4c-490c-81d6-281528644c81" providerId="ADAL" clId="{D82FC0B7-10A0-4E31-A9B1-BE5D66C36DC4}" dt="2023-06-25T08:36:09.614" v="2712" actId="20577"/>
          <ac:spMkLst>
            <pc:docMk/>
            <pc:sldMk cId="3827411095" sldId="274"/>
            <ac:spMk id="3" creationId="{37449E68-ED86-D622-B5FC-EAC02487BEBF}"/>
          </ac:spMkLst>
        </pc:spChg>
        <pc:spChg chg="mod ord">
          <ac:chgData name="Singh, Ram C" userId="0c1571fb-9e4c-490c-81d6-281528644c81" providerId="ADAL" clId="{D82FC0B7-10A0-4E31-A9B1-BE5D66C36DC4}" dt="2023-06-25T06:53:44.586" v="2034" actId="1036"/>
          <ac:spMkLst>
            <pc:docMk/>
            <pc:sldMk cId="3827411095" sldId="274"/>
            <ac:spMk id="4" creationId="{980BD0DF-ED13-F09B-E6C3-23FB23493E56}"/>
          </ac:spMkLst>
        </pc:spChg>
        <pc:spChg chg="add mod">
          <ac:chgData name="Singh, Ram C" userId="0c1571fb-9e4c-490c-81d6-281528644c81" providerId="ADAL" clId="{D82FC0B7-10A0-4E31-A9B1-BE5D66C36DC4}" dt="2023-06-25T06:52:01.643" v="2019" actId="1076"/>
          <ac:spMkLst>
            <pc:docMk/>
            <pc:sldMk cId="3827411095" sldId="274"/>
            <ac:spMk id="6" creationId="{21DA14EB-B155-EE1B-7B58-1CE7E1269C85}"/>
          </ac:spMkLst>
        </pc:spChg>
        <pc:spChg chg="add mod">
          <ac:chgData name="Singh, Ram C" userId="0c1571fb-9e4c-490c-81d6-281528644c81" providerId="ADAL" clId="{D82FC0B7-10A0-4E31-A9B1-BE5D66C36DC4}" dt="2023-06-25T06:52:09.339" v="2020" actId="1076"/>
          <ac:spMkLst>
            <pc:docMk/>
            <pc:sldMk cId="3827411095" sldId="274"/>
            <ac:spMk id="9" creationId="{BB690F3C-BF4C-AA8A-F865-8678879A7054}"/>
          </ac:spMkLst>
        </pc:spChg>
        <pc:spChg chg="del">
          <ac:chgData name="Singh, Ram C" userId="0c1571fb-9e4c-490c-81d6-281528644c81" providerId="ADAL" clId="{D82FC0B7-10A0-4E31-A9B1-BE5D66C36DC4}" dt="2023-06-25T06:44:33.491" v="1897" actId="700"/>
          <ac:spMkLst>
            <pc:docMk/>
            <pc:sldMk cId="3827411095" sldId="274"/>
            <ac:spMk id="19" creationId="{4A2AAA7B-DD5A-486B-B28F-F19588315309}"/>
          </ac:spMkLst>
        </pc:spChg>
        <pc:spChg chg="add del">
          <ac:chgData name="Singh, Ram C" userId="0c1571fb-9e4c-490c-81d6-281528644c81" providerId="ADAL" clId="{D82FC0B7-10A0-4E31-A9B1-BE5D66C36DC4}" dt="2023-06-25T06:45:58.552" v="1906" actId="26606"/>
          <ac:spMkLst>
            <pc:docMk/>
            <pc:sldMk cId="3827411095" sldId="274"/>
            <ac:spMk id="28" creationId="{7BF66F7A-AF44-4E11-B2EC-A924D6A9E705}"/>
          </ac:spMkLst>
        </pc:spChg>
        <pc:grpChg chg="add del">
          <ac:chgData name="Singh, Ram C" userId="0c1571fb-9e4c-490c-81d6-281528644c81" providerId="ADAL" clId="{D82FC0B7-10A0-4E31-A9B1-BE5D66C36DC4}" dt="2023-06-25T06:45:43.401" v="1904" actId="26606"/>
          <ac:grpSpMkLst>
            <pc:docMk/>
            <pc:sldMk cId="3827411095" sldId="274"/>
            <ac:grpSpMk id="10" creationId="{C93797FD-7F0A-483E-966E-7FE88F8D8798}"/>
          </ac:grpSpMkLst>
        </pc:grpChg>
        <pc:grpChg chg="del">
          <ac:chgData name="Singh, Ram C" userId="0c1571fb-9e4c-490c-81d6-281528644c81" providerId="ADAL" clId="{D82FC0B7-10A0-4E31-A9B1-BE5D66C36DC4}" dt="2023-06-25T06:44:33.491" v="1897" actId="700"/>
          <ac:grpSpMkLst>
            <pc:docMk/>
            <pc:sldMk cId="3827411095" sldId="274"/>
            <ac:grpSpMk id="11" creationId="{C617B5E7-82EF-4F98-88F9-C0D5A5E8239B}"/>
          </ac:grpSpMkLst>
        </pc:grpChg>
        <pc:grpChg chg="add del">
          <ac:chgData name="Singh, Ram C" userId="0c1571fb-9e4c-490c-81d6-281528644c81" providerId="ADAL" clId="{D82FC0B7-10A0-4E31-A9B1-BE5D66C36DC4}" dt="2023-06-25T06:45:58.552" v="1906" actId="26606"/>
          <ac:grpSpMkLst>
            <pc:docMk/>
            <pc:sldMk cId="3827411095" sldId="274"/>
            <ac:grpSpMk id="12" creationId="{C93797FD-7F0A-483E-966E-7FE88F8D8798}"/>
          </ac:grpSpMkLst>
        </pc:grpChg>
        <pc:grpChg chg="del">
          <ac:chgData name="Singh, Ram C" userId="0c1571fb-9e4c-490c-81d6-281528644c81" providerId="ADAL" clId="{D82FC0B7-10A0-4E31-A9B1-BE5D66C36DC4}" dt="2023-06-25T06:44:33.491" v="1897" actId="700"/>
          <ac:grpSpMkLst>
            <pc:docMk/>
            <pc:sldMk cId="3827411095" sldId="274"/>
            <ac:grpSpMk id="21" creationId="{3DB99B21-A649-42D2-BB86-486C2E73A089}"/>
          </ac:grpSpMkLst>
        </pc:grpChg>
        <pc:grpChg chg="add del">
          <ac:chgData name="Singh, Ram C" userId="0c1571fb-9e4c-490c-81d6-281528644c81" providerId="ADAL" clId="{D82FC0B7-10A0-4E31-A9B1-BE5D66C36DC4}" dt="2023-06-25T06:45:58.552" v="1906" actId="26606"/>
          <ac:grpSpMkLst>
            <pc:docMk/>
            <pc:sldMk cId="3827411095" sldId="274"/>
            <ac:grpSpMk id="29" creationId="{48D66BB3-0CD6-48A8-B1A0-6A5BF8A5D6E1}"/>
          </ac:grpSpMkLst>
        </pc:grpChg>
        <pc:grpChg chg="add mod">
          <ac:chgData name="Singh, Ram C" userId="0c1571fb-9e4c-490c-81d6-281528644c81" providerId="ADAL" clId="{D82FC0B7-10A0-4E31-A9B1-BE5D66C36DC4}" dt="2023-06-25T06:53:27.779" v="2026" actId="1076"/>
          <ac:grpSpMkLst>
            <pc:docMk/>
            <pc:sldMk cId="3827411095" sldId="274"/>
            <ac:grpSpMk id="31" creationId="{81A91C2A-B9D1-9FF6-539B-E88E08620575}"/>
          </ac:grpSpMkLst>
        </pc:grpChg>
        <pc:picChg chg="add del mod modCrop">
          <ac:chgData name="Singh, Ram C" userId="0c1571fb-9e4c-490c-81d6-281528644c81" providerId="ADAL" clId="{D82FC0B7-10A0-4E31-A9B1-BE5D66C36DC4}" dt="2023-06-25T06:50:18.147" v="2006" actId="478"/>
          <ac:picMkLst>
            <pc:docMk/>
            <pc:sldMk cId="3827411095" sldId="274"/>
            <ac:picMk id="5" creationId="{8BD7E008-0125-BC00-6B67-73850D5D250D}"/>
          </ac:picMkLst>
        </pc:picChg>
        <pc:picChg chg="mod modCrop">
          <ac:chgData name="Singh, Ram C" userId="0c1571fb-9e4c-490c-81d6-281528644c81" providerId="ADAL" clId="{D82FC0B7-10A0-4E31-A9B1-BE5D66C36DC4}" dt="2023-06-25T06:53:23.218" v="2025" actId="1076"/>
          <ac:picMkLst>
            <pc:docMk/>
            <pc:sldMk cId="3827411095" sldId="274"/>
            <ac:picMk id="7" creationId="{96321910-0107-6D6F-940F-8A5D3263AEED}"/>
          </ac:picMkLst>
        </pc:picChg>
        <pc:picChg chg="mod modCrop">
          <ac:chgData name="Singh, Ram C" userId="0c1571fb-9e4c-490c-81d6-281528644c81" providerId="ADAL" clId="{D82FC0B7-10A0-4E31-A9B1-BE5D66C36DC4}" dt="2023-06-25T06:51:57.187" v="2018" actId="14100"/>
          <ac:picMkLst>
            <pc:docMk/>
            <pc:sldMk cId="3827411095" sldId="274"/>
            <ac:picMk id="8" creationId="{9C80C5C5-0F83-CEA1-8B7E-B7828CF6FACC}"/>
          </ac:picMkLst>
        </pc:picChg>
        <pc:cxnChg chg="del">
          <ac:chgData name="Singh, Ram C" userId="0c1571fb-9e4c-490c-81d6-281528644c81" providerId="ADAL" clId="{D82FC0B7-10A0-4E31-A9B1-BE5D66C36DC4}" dt="2023-06-25T06:44:33.491" v="1897" actId="700"/>
          <ac:cxnSpMkLst>
            <pc:docMk/>
            <pc:sldMk cId="3827411095" sldId="274"/>
            <ac:cxnSpMk id="17" creationId="{F54A39E9-7329-429E-AA37-59887458780F}"/>
          </ac:cxnSpMkLst>
        </pc:cxnChg>
        <pc:cxnChg chg="add del">
          <ac:chgData name="Singh, Ram C" userId="0c1571fb-9e4c-490c-81d6-281528644c81" providerId="ADAL" clId="{D82FC0B7-10A0-4E31-A9B1-BE5D66C36DC4}" dt="2023-06-25T06:45:43.401" v="1904" actId="26606"/>
          <ac:cxnSpMkLst>
            <pc:docMk/>
            <pc:sldMk cId="3827411095" sldId="274"/>
            <ac:cxnSpMk id="18" creationId="{DDB3BAEE-5BE4-4B17-A2DA-B334759C47AB}"/>
          </ac:cxnSpMkLst>
        </pc:cxnChg>
        <pc:cxnChg chg="add del">
          <ac:chgData name="Singh, Ram C" userId="0c1571fb-9e4c-490c-81d6-281528644c81" providerId="ADAL" clId="{D82FC0B7-10A0-4E31-A9B1-BE5D66C36DC4}" dt="2023-06-25T06:45:58.552" v="1906" actId="26606"/>
          <ac:cxnSpMkLst>
            <pc:docMk/>
            <pc:sldMk cId="3827411095" sldId="274"/>
            <ac:cxnSpMk id="22" creationId="{DDB3BAEE-5BE4-4B17-A2DA-B334759C47AB}"/>
          </ac:cxnSpMkLst>
        </pc:cxnChg>
        <pc:cxnChg chg="del">
          <ac:chgData name="Singh, Ram C" userId="0c1571fb-9e4c-490c-81d6-281528644c81" providerId="ADAL" clId="{D82FC0B7-10A0-4E31-A9B1-BE5D66C36DC4}" dt="2023-06-25T06:44:33.491" v="1897" actId="700"/>
          <ac:cxnSpMkLst>
            <pc:docMk/>
            <pc:sldMk cId="3827411095" sldId="274"/>
            <ac:cxnSpMk id="27" creationId="{496D98D9-A8AD-432E-BD4E-FF80012442F0}"/>
          </ac:cxnSpMkLst>
        </pc:cxnChg>
        <pc:extLst>
          <p:ext xmlns:p="http://schemas.openxmlformats.org/presentationml/2006/main" uri="{D6D511B9-2390-475A-947B-AFAB55BFBCF1}">
            <pc226:cmChg xmlns:pc226="http://schemas.microsoft.com/office/powerpoint/2022/06/main/command" chg="add del">
              <pc226:chgData name="Singh, Ram C" userId="0c1571fb-9e4c-490c-81d6-281528644c81" providerId="ADAL" clId="{D82FC0B7-10A0-4E31-A9B1-BE5D66C36DC4}" dt="2023-06-25T13:28:25.636" v="2895"/>
              <pc2:cmMkLst xmlns:pc2="http://schemas.microsoft.com/office/powerpoint/2019/9/main/command">
                <pc:docMk/>
                <pc:sldMk cId="3827411095" sldId="274"/>
                <pc2:cmMk id="{D81D3EBE-24C3-4E0A-AF99-8FEFAB26635E}"/>
              </pc2:cmMkLst>
            </pc226:cmChg>
          </p:ext>
        </pc:extLst>
      </pc:sldChg>
      <pc:sldChg chg="addSp delSp modSp mod addCm delCm modCm">
        <pc:chgData name="Singh, Ram C" userId="0c1571fb-9e4c-490c-81d6-281528644c81" providerId="ADAL" clId="{D82FC0B7-10A0-4E31-A9B1-BE5D66C36DC4}" dt="2023-06-25T13:37:00.847" v="2952"/>
        <pc:sldMkLst>
          <pc:docMk/>
          <pc:sldMk cId="3007125931" sldId="275"/>
        </pc:sldMkLst>
        <pc:spChg chg="add del mod">
          <ac:chgData name="Singh, Ram C" userId="0c1571fb-9e4c-490c-81d6-281528644c81" providerId="ADAL" clId="{D82FC0B7-10A0-4E31-A9B1-BE5D66C36DC4}" dt="2023-06-25T06:55:08.502" v="2037"/>
          <ac:spMkLst>
            <pc:docMk/>
            <pc:sldMk cId="3007125931" sldId="275"/>
            <ac:spMk id="3" creationId="{C47BD911-624C-EDD2-3312-D3D5FD0E2336}"/>
          </ac:spMkLst>
        </pc:spChg>
        <pc:spChg chg="add mod">
          <ac:chgData name="Singh, Ram C" userId="0c1571fb-9e4c-490c-81d6-281528644c81" providerId="ADAL" clId="{D82FC0B7-10A0-4E31-A9B1-BE5D66C36DC4}" dt="2023-06-25T13:36:17.375" v="2949" actId="20577"/>
          <ac:spMkLst>
            <pc:docMk/>
            <pc:sldMk cId="3007125931" sldId="275"/>
            <ac:spMk id="4" creationId="{97DF7943-7EC8-7307-4115-A6C7C45A17F3}"/>
          </ac:spMkLst>
        </pc:spChg>
        <pc:spChg chg="mod">
          <ac:chgData name="Singh, Ram C" userId="0c1571fb-9e4c-490c-81d6-281528644c81" providerId="ADAL" clId="{D82FC0B7-10A0-4E31-A9B1-BE5D66C36DC4}" dt="2023-06-25T06:58:10.374" v="2067" actId="255"/>
          <ac:spMkLst>
            <pc:docMk/>
            <pc:sldMk cId="3007125931" sldId="275"/>
            <ac:spMk id="39" creationId="{C2E02E84-CB1D-C321-7A7E-2B6237565870}"/>
          </ac:spMkLst>
        </pc:spChg>
        <pc:spChg chg="del">
          <ac:chgData name="Singh, Ram C" userId="0c1571fb-9e4c-490c-81d6-281528644c81" providerId="ADAL" clId="{D82FC0B7-10A0-4E31-A9B1-BE5D66C36DC4}" dt="2023-06-25T06:55:05.119" v="2035" actId="478"/>
          <ac:spMkLst>
            <pc:docMk/>
            <pc:sldMk cId="3007125931" sldId="275"/>
            <ac:spMk id="43" creationId="{E820BBD7-481A-8423-ADAF-C0875B853908}"/>
          </ac:spMkLst>
        </pc:spChg>
        <pc:graphicFrameChg chg="mod modGraphic">
          <ac:chgData name="Singh, Ram C" userId="0c1571fb-9e4c-490c-81d6-281528644c81" providerId="ADAL" clId="{D82FC0B7-10A0-4E31-A9B1-BE5D66C36DC4}" dt="2023-06-25T06:58:05.395" v="2066" actId="1076"/>
          <ac:graphicFrameMkLst>
            <pc:docMk/>
            <pc:sldMk cId="3007125931" sldId="275"/>
            <ac:graphicFrameMk id="41" creationId="{348F74F4-5EA4-CE68-6997-79C09AC61993}"/>
          </ac:graphicFrameMkLst>
        </pc:graphicFrameChg>
        <pc:picChg chg="mod">
          <ac:chgData name="Singh, Ram C" userId="0c1571fb-9e4c-490c-81d6-281528644c81" providerId="ADAL" clId="{D82FC0B7-10A0-4E31-A9B1-BE5D66C36DC4}" dt="2023-06-25T06:56:03.610" v="2045" actId="14100"/>
          <ac:picMkLst>
            <pc:docMk/>
            <pc:sldMk cId="3007125931" sldId="275"/>
            <ac:picMk id="30" creationId="{CF7B4F7F-E4B6-8DE0-9401-950FF95522F1}"/>
          </ac:picMkLst>
        </pc:picChg>
        <pc:extLst>
          <p:ext xmlns:p="http://schemas.openxmlformats.org/presentationml/2006/main" uri="{D6D511B9-2390-475A-947B-AFAB55BFBCF1}">
            <pc226:cmChg xmlns:pc226="http://schemas.microsoft.com/office/powerpoint/2022/06/main/command" chg="add del mod">
              <pc226:chgData name="Singh, Ram C" userId="0c1571fb-9e4c-490c-81d6-281528644c81" providerId="ADAL" clId="{D82FC0B7-10A0-4E31-A9B1-BE5D66C36DC4}" dt="2023-06-25T13:37:00.847" v="2952"/>
              <pc2:cmMkLst xmlns:pc2="http://schemas.microsoft.com/office/powerpoint/2019/9/main/command">
                <pc:docMk/>
                <pc:sldMk cId="3007125931" sldId="275"/>
                <pc2:cmMk id="{2218E0FA-CF2F-4003-AD84-4B95F53DDAD1}"/>
              </pc2:cmMkLst>
            </pc226:cmChg>
          </p:ext>
        </pc:extLst>
      </pc:sldChg>
      <pc:sldChg chg="addSp delSp modSp mod modClrScheme delDesignElem chgLayout">
        <pc:chgData name="Singh, Ram C" userId="0c1571fb-9e4c-490c-81d6-281528644c81" providerId="ADAL" clId="{D82FC0B7-10A0-4E31-A9B1-BE5D66C36DC4}" dt="2023-06-25T07:07:59.387" v="2323" actId="1035"/>
        <pc:sldMkLst>
          <pc:docMk/>
          <pc:sldMk cId="1135165326" sldId="276"/>
        </pc:sldMkLst>
        <pc:spChg chg="mod ord">
          <ac:chgData name="Singh, Ram C" userId="0c1571fb-9e4c-490c-81d6-281528644c81" providerId="ADAL" clId="{D82FC0B7-10A0-4E31-A9B1-BE5D66C36DC4}" dt="2023-06-25T07:07:59.387" v="2323" actId="1035"/>
          <ac:spMkLst>
            <pc:docMk/>
            <pc:sldMk cId="1135165326" sldId="276"/>
            <ac:spMk id="2" creationId="{3993776B-6DCA-E10C-1658-7A2628315FEF}"/>
          </ac:spMkLst>
        </pc:spChg>
        <pc:spChg chg="add del mod ord">
          <ac:chgData name="Singh, Ram C" userId="0c1571fb-9e4c-490c-81d6-281528644c81" providerId="ADAL" clId="{D82FC0B7-10A0-4E31-A9B1-BE5D66C36DC4}" dt="2023-06-25T07:01:05.525" v="2082" actId="700"/>
          <ac:spMkLst>
            <pc:docMk/>
            <pc:sldMk cId="1135165326" sldId="276"/>
            <ac:spMk id="3" creationId="{E30B2A5F-9CA0-8E44-8163-65F74F5935D0}"/>
          </ac:spMkLst>
        </pc:spChg>
        <pc:spChg chg="add mod">
          <ac:chgData name="Singh, Ram C" userId="0c1571fb-9e4c-490c-81d6-281528644c81" providerId="ADAL" clId="{D82FC0B7-10A0-4E31-A9B1-BE5D66C36DC4}" dt="2023-06-25T07:07:59.387" v="2323" actId="1035"/>
          <ac:spMkLst>
            <pc:docMk/>
            <pc:sldMk cId="1135165326" sldId="276"/>
            <ac:spMk id="4" creationId="{432C8D93-FBB1-DC75-857C-0980E9BE6DFC}"/>
          </ac:spMkLst>
        </pc:spChg>
        <pc:spChg chg="mod">
          <ac:chgData name="Singh, Ram C" userId="0c1571fb-9e4c-490c-81d6-281528644c81" providerId="ADAL" clId="{D82FC0B7-10A0-4E31-A9B1-BE5D66C36DC4}" dt="2023-06-25T07:05:41.871" v="2207" actId="2085"/>
          <ac:spMkLst>
            <pc:docMk/>
            <pc:sldMk cId="1135165326" sldId="276"/>
            <ac:spMk id="10" creationId="{89A63C4D-E99D-A96C-5AEB-0CBBEEAD0A97}"/>
          </ac:spMkLst>
        </pc:spChg>
        <pc:spChg chg="mod">
          <ac:chgData name="Singh, Ram C" userId="0c1571fb-9e4c-490c-81d6-281528644c81" providerId="ADAL" clId="{D82FC0B7-10A0-4E31-A9B1-BE5D66C36DC4}" dt="2023-06-25T07:06:03.644" v="2211" actId="1037"/>
          <ac:spMkLst>
            <pc:docMk/>
            <pc:sldMk cId="1135165326" sldId="276"/>
            <ac:spMk id="11" creationId="{C2108846-57F1-0C27-E202-A02E6E38DF9D}"/>
          </ac:spMkLst>
        </pc:spChg>
        <pc:spChg chg="mod">
          <ac:chgData name="Singh, Ram C" userId="0c1571fb-9e4c-490c-81d6-281528644c81" providerId="ADAL" clId="{D82FC0B7-10A0-4E31-A9B1-BE5D66C36DC4}" dt="2023-06-25T07:05:49.422" v="2209" actId="2085"/>
          <ac:spMkLst>
            <pc:docMk/>
            <pc:sldMk cId="1135165326" sldId="276"/>
            <ac:spMk id="12" creationId="{067A86DC-C0D8-79CB-B4D9-B277FCB6EA3D}"/>
          </ac:spMkLst>
        </pc:spChg>
        <pc:spChg chg="add del">
          <ac:chgData name="Singh, Ram C" userId="0c1571fb-9e4c-490c-81d6-281528644c81" providerId="ADAL" clId="{D82FC0B7-10A0-4E31-A9B1-BE5D66C36DC4}" dt="2023-06-25T07:01:05.525" v="2082" actId="700"/>
          <ac:spMkLst>
            <pc:docMk/>
            <pc:sldMk cId="1135165326" sldId="276"/>
            <ac:spMk id="22" creationId="{1CD07172-CD61-45EB-BEE3-F644503E5C8A}"/>
          </ac:spMkLst>
        </pc:spChg>
        <pc:spChg chg="add del">
          <ac:chgData name="Singh, Ram C" userId="0c1571fb-9e4c-490c-81d6-281528644c81" providerId="ADAL" clId="{D82FC0B7-10A0-4E31-A9B1-BE5D66C36DC4}" dt="2023-06-25T07:01:05.525" v="2082" actId="700"/>
          <ac:spMkLst>
            <pc:docMk/>
            <pc:sldMk cId="1135165326" sldId="276"/>
            <ac:spMk id="24" creationId="{1EADA5DB-ED12-413A-AAB5-6A8D1152E6C4}"/>
          </ac:spMkLst>
        </pc:spChg>
        <pc:spChg chg="add del">
          <ac:chgData name="Singh, Ram C" userId="0c1571fb-9e4c-490c-81d6-281528644c81" providerId="ADAL" clId="{D82FC0B7-10A0-4E31-A9B1-BE5D66C36DC4}" dt="2023-06-25T07:01:05.525" v="2082" actId="700"/>
          <ac:spMkLst>
            <pc:docMk/>
            <pc:sldMk cId="1135165326" sldId="276"/>
            <ac:spMk id="26" creationId="{8BA45E5C-ACB9-49E8-B4DB-5255C2376673}"/>
          </ac:spMkLst>
        </pc:spChg>
        <pc:spChg chg="add del">
          <ac:chgData name="Singh, Ram C" userId="0c1571fb-9e4c-490c-81d6-281528644c81" providerId="ADAL" clId="{D82FC0B7-10A0-4E31-A9B1-BE5D66C36DC4}" dt="2023-06-25T07:01:05.525" v="2082" actId="700"/>
          <ac:spMkLst>
            <pc:docMk/>
            <pc:sldMk cId="1135165326" sldId="276"/>
            <ac:spMk id="28" creationId="{857E618C-1D7B-4A51-90C1-6106CD8A1AE7}"/>
          </ac:spMkLst>
        </pc:spChg>
        <pc:grpChg chg="add del">
          <ac:chgData name="Singh, Ram C" userId="0c1571fb-9e4c-490c-81d6-281528644c81" providerId="ADAL" clId="{D82FC0B7-10A0-4E31-A9B1-BE5D66C36DC4}" dt="2023-06-25T07:01:05.525" v="2082" actId="700"/>
          <ac:grpSpMkLst>
            <pc:docMk/>
            <pc:sldMk cId="1135165326" sldId="276"/>
            <ac:grpSpMk id="14" creationId="{749C117F-F390-437B-ADB0-57E87EFF34F5}"/>
          </ac:grpSpMkLst>
        </pc:grpChg>
        <pc:cxnChg chg="add del">
          <ac:chgData name="Singh, Ram C" userId="0c1571fb-9e4c-490c-81d6-281528644c81" providerId="ADAL" clId="{D82FC0B7-10A0-4E31-A9B1-BE5D66C36DC4}" dt="2023-06-25T07:01:05.525" v="2082" actId="700"/>
          <ac:cxnSpMkLst>
            <pc:docMk/>
            <pc:sldMk cId="1135165326" sldId="276"/>
            <ac:cxnSpMk id="20" creationId="{20742BC3-654B-4E41-9A6A-73A42E477639}"/>
          </ac:cxnSpMkLst>
        </pc:cxnChg>
      </pc:sldChg>
      <pc:sldChg chg="addSp delSp modSp mod ord setBg modClrScheme delDesignElem modShow chgLayout">
        <pc:chgData name="Singh, Ram C" userId="0c1571fb-9e4c-490c-81d6-281528644c81" providerId="ADAL" clId="{D82FC0B7-10A0-4E31-A9B1-BE5D66C36DC4}" dt="2023-06-25T13:35:05.037" v="2898"/>
        <pc:sldMkLst>
          <pc:docMk/>
          <pc:sldMk cId="3931986516" sldId="277"/>
        </pc:sldMkLst>
        <pc:spChg chg="mod ord">
          <ac:chgData name="Singh, Ram C" userId="0c1571fb-9e4c-490c-81d6-281528644c81" providerId="ADAL" clId="{D82FC0B7-10A0-4E31-A9B1-BE5D66C36DC4}" dt="2023-06-25T07:10:17.744" v="2391" actId="26606"/>
          <ac:spMkLst>
            <pc:docMk/>
            <pc:sldMk cId="3931986516" sldId="277"/>
            <ac:spMk id="2" creationId="{3993776B-6DCA-E10C-1658-7A2628315FEF}"/>
          </ac:spMkLst>
        </pc:spChg>
        <pc:spChg chg="mod">
          <ac:chgData name="Singh, Ram C" userId="0c1571fb-9e4c-490c-81d6-281528644c81" providerId="ADAL" clId="{D82FC0B7-10A0-4E31-A9B1-BE5D66C36DC4}" dt="2023-06-25T07:11:33.693" v="2403" actId="1038"/>
          <ac:spMkLst>
            <pc:docMk/>
            <pc:sldMk cId="3931986516" sldId="277"/>
            <ac:spMk id="3" creationId="{E040AB5F-14BD-7651-0EC4-756E1B3096DF}"/>
          </ac:spMkLst>
        </pc:spChg>
        <pc:spChg chg="mod">
          <ac:chgData name="Singh, Ram C" userId="0c1571fb-9e4c-490c-81d6-281528644c81" providerId="ADAL" clId="{D82FC0B7-10A0-4E31-A9B1-BE5D66C36DC4}" dt="2023-06-25T07:11:44.570" v="2406" actId="14100"/>
          <ac:spMkLst>
            <pc:docMk/>
            <pc:sldMk cId="3931986516" sldId="277"/>
            <ac:spMk id="4" creationId="{B80C2E0E-1A71-D50B-5708-D7F6DE7C6B68}"/>
          </ac:spMkLst>
        </pc:spChg>
        <pc:spChg chg="add mod ord">
          <ac:chgData name="Singh, Ram C" userId="0c1571fb-9e4c-490c-81d6-281528644c81" providerId="ADAL" clId="{D82FC0B7-10A0-4E31-A9B1-BE5D66C36DC4}" dt="2023-06-25T07:11:58.703" v="2417" actId="1035"/>
          <ac:spMkLst>
            <pc:docMk/>
            <pc:sldMk cId="3931986516" sldId="277"/>
            <ac:spMk id="5" creationId="{63695AD8-7907-9AE3-BF8F-786FE2FF7349}"/>
          </ac:spMkLst>
        </pc:spChg>
        <pc:spChg chg="ord">
          <ac:chgData name="Singh, Ram C" userId="0c1571fb-9e4c-490c-81d6-281528644c81" providerId="ADAL" clId="{D82FC0B7-10A0-4E31-A9B1-BE5D66C36DC4}" dt="2023-06-25T07:10:17.744" v="2391" actId="26606"/>
          <ac:spMkLst>
            <pc:docMk/>
            <pc:sldMk cId="3931986516" sldId="277"/>
            <ac:spMk id="9" creationId="{02E0D532-71CA-DE8F-72B7-6C6E90CC9B4E}"/>
          </ac:spMkLst>
        </pc:spChg>
        <pc:spChg chg="add del">
          <ac:chgData name="Singh, Ram C" userId="0c1571fb-9e4c-490c-81d6-281528644c81" providerId="ADAL" clId="{D82FC0B7-10A0-4E31-A9B1-BE5D66C36DC4}" dt="2023-06-25T07:10:17.744" v="2391" actId="26606"/>
          <ac:spMkLst>
            <pc:docMk/>
            <pc:sldMk cId="3931986516" sldId="277"/>
            <ac:spMk id="3076" creationId="{52BE4420-3B5F-4549-8B4A-77855B8215EC}"/>
          </ac:spMkLst>
        </pc:spChg>
        <pc:spChg chg="add del">
          <ac:chgData name="Singh, Ram C" userId="0c1571fb-9e4c-490c-81d6-281528644c81" providerId="ADAL" clId="{D82FC0B7-10A0-4E31-A9B1-BE5D66C36DC4}" dt="2023-06-25T07:10:17.744" v="2391" actId="26606"/>
          <ac:spMkLst>
            <pc:docMk/>
            <pc:sldMk cId="3931986516" sldId="277"/>
            <ac:spMk id="3077" creationId="{A75876F6-95D4-48CB-8E3E-4401A96E25A4}"/>
          </ac:spMkLst>
        </pc:spChg>
        <pc:spChg chg="add del">
          <ac:chgData name="Singh, Ram C" userId="0c1571fb-9e4c-490c-81d6-281528644c81" providerId="ADAL" clId="{D82FC0B7-10A0-4E31-A9B1-BE5D66C36DC4}" dt="2023-06-25T07:10:17.744" v="2391" actId="26606"/>
          <ac:spMkLst>
            <pc:docMk/>
            <pc:sldMk cId="3931986516" sldId="277"/>
            <ac:spMk id="3078" creationId="{7B407EC4-5D16-4845-9840-4E28622B6568}"/>
          </ac:spMkLst>
        </pc:spChg>
        <pc:spChg chg="add del">
          <ac:chgData name="Singh, Ram C" userId="0c1571fb-9e4c-490c-81d6-281528644c81" providerId="ADAL" clId="{D82FC0B7-10A0-4E31-A9B1-BE5D66C36DC4}" dt="2023-06-25T07:10:17.744" v="2391" actId="26606"/>
          <ac:spMkLst>
            <pc:docMk/>
            <pc:sldMk cId="3931986516" sldId="277"/>
            <ac:spMk id="3083" creationId="{D1B84719-90BB-4D0C-92D8-61DC5512B34B}"/>
          </ac:spMkLst>
        </pc:spChg>
        <pc:spChg chg="del">
          <ac:chgData name="Singh, Ram C" userId="0c1571fb-9e4c-490c-81d6-281528644c81" providerId="ADAL" clId="{D82FC0B7-10A0-4E31-A9B1-BE5D66C36DC4}" dt="2023-06-25T07:08:20.461" v="2324" actId="700"/>
          <ac:spMkLst>
            <pc:docMk/>
            <pc:sldMk cId="3931986516" sldId="277"/>
            <ac:spMk id="3087" creationId="{9401732C-37EE-4B98-A709-9530173F3802}"/>
          </ac:spMkLst>
        </pc:spChg>
        <pc:grpChg chg="del">
          <ac:chgData name="Singh, Ram C" userId="0c1571fb-9e4c-490c-81d6-281528644c81" providerId="ADAL" clId="{D82FC0B7-10A0-4E31-A9B1-BE5D66C36DC4}" dt="2023-06-25T07:08:20.461" v="2324" actId="700"/>
          <ac:grpSpMkLst>
            <pc:docMk/>
            <pc:sldMk cId="3931986516" sldId="277"/>
            <ac:grpSpMk id="3079" creationId="{749C117F-F390-437B-ADB0-57E87EFF34F5}"/>
          </ac:grpSpMkLst>
        </pc:grpChg>
        <pc:grpChg chg="del">
          <ac:chgData name="Singh, Ram C" userId="0c1571fb-9e4c-490c-81d6-281528644c81" providerId="ADAL" clId="{D82FC0B7-10A0-4E31-A9B1-BE5D66C36DC4}" dt="2023-06-25T07:08:20.461" v="2324" actId="700"/>
          <ac:grpSpMkLst>
            <pc:docMk/>
            <pc:sldMk cId="3931986516" sldId="277"/>
            <ac:grpSpMk id="3089" creationId="{654E48C8-2A00-4C54-BC9C-B18EE49E9C13}"/>
          </ac:grpSpMkLst>
        </pc:grpChg>
        <pc:picChg chg="mod">
          <ac:chgData name="Singh, Ram C" userId="0c1571fb-9e4c-490c-81d6-281528644c81" providerId="ADAL" clId="{D82FC0B7-10A0-4E31-A9B1-BE5D66C36DC4}" dt="2023-06-25T07:11:20.553" v="2398" actId="1076"/>
          <ac:picMkLst>
            <pc:docMk/>
            <pc:sldMk cId="3931986516" sldId="277"/>
            <ac:picMk id="3074" creationId="{6781F3E5-4366-2A2F-E465-8FC6FF310DB1}"/>
          </ac:picMkLst>
        </pc:picChg>
        <pc:cxnChg chg="del">
          <ac:chgData name="Singh, Ram C" userId="0c1571fb-9e4c-490c-81d6-281528644c81" providerId="ADAL" clId="{D82FC0B7-10A0-4E31-A9B1-BE5D66C36DC4}" dt="2023-06-25T07:08:20.461" v="2324" actId="700"/>
          <ac:cxnSpMkLst>
            <pc:docMk/>
            <pc:sldMk cId="3931986516" sldId="277"/>
            <ac:cxnSpMk id="3085" creationId="{20742BC3-654B-4E41-9A6A-73A42E477639}"/>
          </ac:cxnSpMkLst>
        </pc:cxnChg>
      </pc:sldChg>
      <pc:sldChg chg="addSp delSp modSp new mod ord modClrScheme modShow addCm modCm chgLayout">
        <pc:chgData name="Singh, Ram C" userId="0c1571fb-9e4c-490c-81d6-281528644c81" providerId="ADAL" clId="{D82FC0B7-10A0-4E31-A9B1-BE5D66C36DC4}" dt="2023-06-25T13:36:49.643" v="2951"/>
        <pc:sldMkLst>
          <pc:docMk/>
          <pc:sldMk cId="1677624271" sldId="278"/>
        </pc:sldMkLst>
        <pc:spChg chg="mod ord">
          <ac:chgData name="Singh, Ram C" userId="0c1571fb-9e4c-490c-81d6-281528644c81" providerId="ADAL" clId="{D82FC0B7-10A0-4E31-A9B1-BE5D66C36DC4}" dt="2023-06-25T13:12:07.388" v="2740" actId="20577"/>
          <ac:spMkLst>
            <pc:docMk/>
            <pc:sldMk cId="1677624271" sldId="278"/>
            <ac:spMk id="2" creationId="{332D4A4F-6407-9BCF-794B-CBE494C0CC76}"/>
          </ac:spMkLst>
        </pc:spChg>
        <pc:spChg chg="del">
          <ac:chgData name="Singh, Ram C" userId="0c1571fb-9e4c-490c-81d6-281528644c81" providerId="ADAL" clId="{D82FC0B7-10A0-4E31-A9B1-BE5D66C36DC4}" dt="2023-06-24T16:29:37.960" v="1681" actId="700"/>
          <ac:spMkLst>
            <pc:docMk/>
            <pc:sldMk cId="1677624271" sldId="278"/>
            <ac:spMk id="3" creationId="{32063D9E-DEA1-14ED-365B-5E212D388CA0}"/>
          </ac:spMkLst>
        </pc:spChg>
        <pc:spChg chg="mod">
          <ac:chgData name="Singh, Ram C" userId="0c1571fb-9e4c-490c-81d6-281528644c81" providerId="ADAL" clId="{D82FC0B7-10A0-4E31-A9B1-BE5D66C36DC4}" dt="2023-06-25T07:18:38.177" v="2631" actId="1076"/>
          <ac:spMkLst>
            <pc:docMk/>
            <pc:sldMk cId="1677624271" sldId="278"/>
            <ac:spMk id="4" creationId="{AB411F2F-CC3D-6901-BAA2-8B4905129A37}"/>
          </ac:spMkLst>
        </pc:spChg>
        <pc:spChg chg="del">
          <ac:chgData name="Singh, Ram C" userId="0c1571fb-9e4c-490c-81d6-281528644c81" providerId="ADAL" clId="{D82FC0B7-10A0-4E31-A9B1-BE5D66C36DC4}" dt="2023-06-24T16:29:37.960" v="1681" actId="700"/>
          <ac:spMkLst>
            <pc:docMk/>
            <pc:sldMk cId="1677624271" sldId="278"/>
            <ac:spMk id="4" creationId="{B974F23F-AC1B-11D0-06B5-41BFD180D425}"/>
          </ac:spMkLst>
        </pc:spChg>
        <pc:spChg chg="add del mod">
          <ac:chgData name="Singh, Ram C" userId="0c1571fb-9e4c-490c-81d6-281528644c81" providerId="ADAL" clId="{D82FC0B7-10A0-4E31-A9B1-BE5D66C36DC4}" dt="2023-06-25T07:12:36.953" v="2418" actId="478"/>
          <ac:spMkLst>
            <pc:docMk/>
            <pc:sldMk cId="1677624271" sldId="278"/>
            <ac:spMk id="5" creationId="{7F829095-8367-9A5F-7D01-39CFEFEB2B2E}"/>
          </ac:spMkLst>
        </pc:spChg>
        <pc:spChg chg="del">
          <ac:chgData name="Singh, Ram C" userId="0c1571fb-9e4c-490c-81d6-281528644c81" providerId="ADAL" clId="{D82FC0B7-10A0-4E31-A9B1-BE5D66C36DC4}" dt="2023-06-25T06:41:23.863" v="1890" actId="478"/>
          <ac:spMkLst>
            <pc:docMk/>
            <pc:sldMk cId="1677624271" sldId="278"/>
            <ac:spMk id="7" creationId="{D47DF772-6983-1C4C-544D-B50390A54ED2}"/>
          </ac:spMkLst>
        </pc:spChg>
        <pc:picChg chg="mod">
          <ac:chgData name="Singh, Ram C" userId="0c1571fb-9e4c-490c-81d6-281528644c81" providerId="ADAL" clId="{D82FC0B7-10A0-4E31-A9B1-BE5D66C36DC4}" dt="2023-06-25T07:18:41.529" v="2632" actId="1076"/>
          <ac:picMkLst>
            <pc:docMk/>
            <pc:sldMk cId="1677624271" sldId="278"/>
            <ac:picMk id="8" creationId="{BDEE8570-3681-923D-74D8-B71BF32537B7}"/>
          </ac:picMkLst>
        </pc:picChg>
        <pc:extLst>
          <p:ext xmlns:p="http://schemas.openxmlformats.org/presentationml/2006/main" uri="{D6D511B9-2390-475A-947B-AFAB55BFBCF1}">
            <pc226:cmChg xmlns:pc226="http://schemas.microsoft.com/office/powerpoint/2022/06/main/command" chg="add mod">
              <pc226:chgData name="Singh, Ram C" userId="0c1571fb-9e4c-490c-81d6-281528644c81" providerId="ADAL" clId="{D82FC0B7-10A0-4E31-A9B1-BE5D66C36DC4}" dt="2023-06-25T06:41:23.866" v="1891" actId="2056"/>
              <pc2:cmMkLst xmlns:pc2="http://schemas.microsoft.com/office/powerpoint/2019/9/main/command">
                <pc:docMk/>
                <pc:sldMk cId="1677624271" sldId="278"/>
                <pc2:cmMk id="{4CDCB12E-0111-4405-A3CC-88FEB1464B94}"/>
              </pc2:cmMkLst>
            </pc226:cmChg>
          </p:ext>
        </pc:extLst>
      </pc:sldChg>
      <pc:sldChg chg="addSp delSp modSp new del mod modClrScheme chgLayout">
        <pc:chgData name="Singh, Ram C" userId="0c1571fb-9e4c-490c-81d6-281528644c81" providerId="ADAL" clId="{D82FC0B7-10A0-4E31-A9B1-BE5D66C36DC4}" dt="2023-06-24T16:27:12.438" v="1668" actId="47"/>
        <pc:sldMkLst>
          <pc:docMk/>
          <pc:sldMk cId="3134069519" sldId="278"/>
        </pc:sldMkLst>
        <pc:spChg chg="del mod ord">
          <ac:chgData name="Singh, Ram C" userId="0c1571fb-9e4c-490c-81d6-281528644c81" providerId="ADAL" clId="{D82FC0B7-10A0-4E31-A9B1-BE5D66C36DC4}" dt="2023-06-24T15:57:20.354" v="993" actId="700"/>
          <ac:spMkLst>
            <pc:docMk/>
            <pc:sldMk cId="3134069519" sldId="278"/>
            <ac:spMk id="2" creationId="{C785DAEB-3562-B8BA-60B2-55B3A3C01235}"/>
          </ac:spMkLst>
        </pc:spChg>
        <pc:spChg chg="del">
          <ac:chgData name="Singh, Ram C" userId="0c1571fb-9e4c-490c-81d6-281528644c81" providerId="ADAL" clId="{D82FC0B7-10A0-4E31-A9B1-BE5D66C36DC4}" dt="2023-06-24T15:57:20.354" v="993" actId="700"/>
          <ac:spMkLst>
            <pc:docMk/>
            <pc:sldMk cId="3134069519" sldId="278"/>
            <ac:spMk id="3" creationId="{7B83747F-0496-822B-DDAD-72287F0F8386}"/>
          </ac:spMkLst>
        </pc:spChg>
        <pc:spChg chg="add mod ord">
          <ac:chgData name="Singh, Ram C" userId="0c1571fb-9e4c-490c-81d6-281528644c81" providerId="ADAL" clId="{D82FC0B7-10A0-4E31-A9B1-BE5D66C36DC4}" dt="2023-06-24T15:57:20.354" v="993" actId="700"/>
          <ac:spMkLst>
            <pc:docMk/>
            <pc:sldMk cId="3134069519" sldId="278"/>
            <ac:spMk id="4" creationId="{2295C23E-9442-8403-4AED-2FBAABD2FA83}"/>
          </ac:spMkLst>
        </pc:spChg>
      </pc:sldChg>
      <pc:sldChg chg="addSp delSp modSp add mod ord">
        <pc:chgData name="Singh, Ram C" userId="0c1571fb-9e4c-490c-81d6-281528644c81" providerId="ADAL" clId="{D82FC0B7-10A0-4E31-A9B1-BE5D66C36DC4}" dt="2023-06-25T08:15:42.942" v="2636" actId="20577"/>
        <pc:sldMkLst>
          <pc:docMk/>
          <pc:sldMk cId="978070601" sldId="279"/>
        </pc:sldMkLst>
        <pc:spChg chg="mod">
          <ac:chgData name="Singh, Ram C" userId="0c1571fb-9e4c-490c-81d6-281528644c81" providerId="ADAL" clId="{D82FC0B7-10A0-4E31-A9B1-BE5D66C36DC4}" dt="2023-06-24T16:40:25.626" v="1848" actId="20577"/>
          <ac:spMkLst>
            <pc:docMk/>
            <pc:sldMk cId="978070601" sldId="279"/>
            <ac:spMk id="2" creationId="{5C5946BD-0BD2-486A-4190-A0B34766C0DB}"/>
          </ac:spMkLst>
        </pc:spChg>
        <pc:spChg chg="del">
          <ac:chgData name="Singh, Ram C" userId="0c1571fb-9e4c-490c-81d6-281528644c81" providerId="ADAL" clId="{D82FC0B7-10A0-4E31-A9B1-BE5D66C36DC4}" dt="2023-06-24T16:40:35.943" v="1851" actId="478"/>
          <ac:spMkLst>
            <pc:docMk/>
            <pc:sldMk cId="978070601" sldId="279"/>
            <ac:spMk id="3" creationId="{345499AA-9129-2AEA-EFE0-7921AAD8BE2A}"/>
          </ac:spMkLst>
        </pc:spChg>
        <pc:spChg chg="add del mod">
          <ac:chgData name="Singh, Ram C" userId="0c1571fb-9e4c-490c-81d6-281528644c81" providerId="ADAL" clId="{D82FC0B7-10A0-4E31-A9B1-BE5D66C36DC4}" dt="2023-06-24T16:40:38.896" v="1853" actId="478"/>
          <ac:spMkLst>
            <pc:docMk/>
            <pc:sldMk cId="978070601" sldId="279"/>
            <ac:spMk id="6" creationId="{FAC5B220-62C4-AA85-BB9F-F307A3DD9528}"/>
          </ac:spMkLst>
        </pc:spChg>
        <pc:graphicFrameChg chg="add del mod">
          <ac:chgData name="Singh, Ram C" userId="0c1571fb-9e4c-490c-81d6-281528644c81" providerId="ADAL" clId="{D82FC0B7-10A0-4E31-A9B1-BE5D66C36DC4}" dt="2023-06-24T16:40:33.916" v="1850"/>
          <ac:graphicFrameMkLst>
            <pc:docMk/>
            <pc:sldMk cId="978070601" sldId="279"/>
            <ac:graphicFrameMk id="4" creationId="{0461BBB7-AD8D-02C1-6DE1-E118525E2070}"/>
          </ac:graphicFrameMkLst>
        </pc:graphicFrameChg>
        <pc:graphicFrameChg chg="add mod">
          <ac:chgData name="Singh, Ram C" userId="0c1571fb-9e4c-490c-81d6-281528644c81" providerId="ADAL" clId="{D82FC0B7-10A0-4E31-A9B1-BE5D66C36DC4}" dt="2023-06-25T08:15:42.942" v="2636" actId="20577"/>
          <ac:graphicFrameMkLst>
            <pc:docMk/>
            <pc:sldMk cId="978070601" sldId="279"/>
            <ac:graphicFrameMk id="7" creationId="{6FDC1F25-C41D-D990-0495-9152289A57E2}"/>
          </ac:graphicFrameMkLst>
        </pc:graphicFrameChg>
      </pc:sldChg>
    </pc:docChg>
  </pc:docChgLst>
  <pc:docChgLst>
    <pc:chgData name="Tai, Jin Yao" userId="S::jtai30@gatech.edu::ef137c8c-7947-4b5e-8ee8-bc4420980ff3" providerId="AD" clId="Web-{C2E12022-0A2F-461D-8B61-89DEB4BC2904}"/>
    <pc:docChg chg="modSld">
      <pc:chgData name="Tai, Jin Yao" userId="S::jtai30@gatech.edu::ef137c8c-7947-4b5e-8ee8-bc4420980ff3" providerId="AD" clId="Web-{C2E12022-0A2F-461D-8B61-89DEB4BC2904}" dt="2023-07-20T11:50:06.712" v="0"/>
      <pc:docMkLst>
        <pc:docMk/>
      </pc:docMkLst>
      <pc:sldChg chg="addSp">
        <pc:chgData name="Tai, Jin Yao" userId="S::jtai30@gatech.edu::ef137c8c-7947-4b5e-8ee8-bc4420980ff3" providerId="AD" clId="Web-{C2E12022-0A2F-461D-8B61-89DEB4BC2904}" dt="2023-07-20T11:50:06.712" v="0"/>
        <pc:sldMkLst>
          <pc:docMk/>
          <pc:sldMk cId="2290929103" sldId="256"/>
        </pc:sldMkLst>
        <pc:spChg chg="add">
          <ac:chgData name="Tai, Jin Yao" userId="S::jtai30@gatech.edu::ef137c8c-7947-4b5e-8ee8-bc4420980ff3" providerId="AD" clId="Web-{C2E12022-0A2F-461D-8B61-89DEB4BC2904}" dt="2023-07-20T11:50:06.712" v="0"/>
          <ac:spMkLst>
            <pc:docMk/>
            <pc:sldMk cId="2290929103" sldId="256"/>
            <ac:spMk id="4" creationId="{E5F45363-24E2-B063-0EF5-E0F3EFB2E28E}"/>
          </ac:spMkLst>
        </pc:spChg>
      </pc:sldChg>
    </pc:docChg>
  </pc:docChgLst>
  <pc:docChgLst>
    <pc:chgData name="Gan, Hong Yee" userId="S::hgan32@gatech.edu::0c64fda4-6ec7-458a-bc0d-a1c49a090a24" providerId="AD" clId="Web-{BC438B26-ACB5-4335-F51B-2FBB3EA376C4}"/>
    <pc:docChg chg="addSld delSld modSld">
      <pc:chgData name="Gan, Hong Yee" userId="S::hgan32@gatech.edu::0c64fda4-6ec7-458a-bc0d-a1c49a090a24" providerId="AD" clId="Web-{BC438B26-ACB5-4335-F51B-2FBB3EA376C4}" dt="2023-07-21T02:00:49.493" v="367"/>
      <pc:docMkLst>
        <pc:docMk/>
      </pc:docMkLst>
      <pc:sldChg chg="addSp delSp modSp mod setBg">
        <pc:chgData name="Gan, Hong Yee" userId="S::hgan32@gatech.edu::0c64fda4-6ec7-458a-bc0d-a1c49a090a24" providerId="AD" clId="Web-{BC438B26-ACB5-4335-F51B-2FBB3EA376C4}" dt="2023-07-21T02:00:49.493" v="367"/>
        <pc:sldMkLst>
          <pc:docMk/>
          <pc:sldMk cId="945735464" sldId="313"/>
        </pc:sldMkLst>
        <pc:spChg chg="mod">
          <ac:chgData name="Gan, Hong Yee" userId="S::hgan32@gatech.edu::0c64fda4-6ec7-458a-bc0d-a1c49a090a24" providerId="AD" clId="Web-{BC438B26-ACB5-4335-F51B-2FBB3EA376C4}" dt="2023-07-21T01:58:05.003" v="310"/>
          <ac:spMkLst>
            <pc:docMk/>
            <pc:sldMk cId="945735464" sldId="313"/>
            <ac:spMk id="2" creationId="{1586772B-9215-1180-B067-FD6B25DFA888}"/>
          </ac:spMkLst>
        </pc:spChg>
        <pc:spChg chg="add del mod">
          <ac:chgData name="Gan, Hong Yee" userId="S::hgan32@gatech.edu::0c64fda4-6ec7-458a-bc0d-a1c49a090a24" providerId="AD" clId="Web-{BC438B26-ACB5-4335-F51B-2FBB3EA376C4}" dt="2023-07-21T01:46:13.196" v="135"/>
          <ac:spMkLst>
            <pc:docMk/>
            <pc:sldMk cId="945735464" sldId="313"/>
            <ac:spMk id="8" creationId="{785D8FBB-40EE-0283-5633-7A80A146634D}"/>
          </ac:spMkLst>
        </pc:spChg>
        <pc:spChg chg="add del">
          <ac:chgData name="Gan, Hong Yee" userId="S::hgan32@gatech.edu::0c64fda4-6ec7-458a-bc0d-a1c49a090a24" providerId="AD" clId="Web-{BC438B26-ACB5-4335-F51B-2FBB3EA376C4}" dt="2023-07-21T01:41:05.779" v="70"/>
          <ac:spMkLst>
            <pc:docMk/>
            <pc:sldMk cId="945735464" sldId="313"/>
            <ac:spMk id="9" creationId="{52BE4420-3B5F-4549-8B4A-77855B8215EC}"/>
          </ac:spMkLst>
        </pc:spChg>
        <pc:spChg chg="add del">
          <ac:chgData name="Gan, Hong Yee" userId="S::hgan32@gatech.edu::0c64fda4-6ec7-458a-bc0d-a1c49a090a24" providerId="AD" clId="Web-{BC438B26-ACB5-4335-F51B-2FBB3EA376C4}" dt="2023-07-21T01:41:05.779" v="70"/>
          <ac:spMkLst>
            <pc:docMk/>
            <pc:sldMk cId="945735464" sldId="313"/>
            <ac:spMk id="11" creationId="{A75876F6-95D4-48CB-8E3E-4401A96E25A4}"/>
          </ac:spMkLst>
        </pc:spChg>
        <pc:spChg chg="add del">
          <ac:chgData name="Gan, Hong Yee" userId="S::hgan32@gatech.edu::0c64fda4-6ec7-458a-bc0d-a1c49a090a24" providerId="AD" clId="Web-{BC438B26-ACB5-4335-F51B-2FBB3EA376C4}" dt="2023-07-21T01:41:18.061" v="72"/>
          <ac:spMkLst>
            <pc:docMk/>
            <pc:sldMk cId="945735464" sldId="313"/>
            <ac:spMk id="12" creationId="{333F0879-3DA0-4CB8-B35E-A0AD42558191}"/>
          </ac:spMkLst>
        </pc:spChg>
        <pc:spChg chg="add del">
          <ac:chgData name="Gan, Hong Yee" userId="S::hgan32@gatech.edu::0c64fda4-6ec7-458a-bc0d-a1c49a090a24" providerId="AD" clId="Web-{BC438B26-ACB5-4335-F51B-2FBB3EA376C4}" dt="2023-07-21T01:41:05.779" v="70"/>
          <ac:spMkLst>
            <pc:docMk/>
            <pc:sldMk cId="945735464" sldId="313"/>
            <ac:spMk id="13" creationId="{D1B84719-90BB-4D0C-92D8-61DC5512B34B}"/>
          </ac:spMkLst>
        </pc:spChg>
        <pc:spChg chg="add del">
          <ac:chgData name="Gan, Hong Yee" userId="S::hgan32@gatech.edu::0c64fda4-6ec7-458a-bc0d-a1c49a090a24" providerId="AD" clId="Web-{BC438B26-ACB5-4335-F51B-2FBB3EA376C4}" dt="2023-07-21T01:41:18.061" v="72"/>
          <ac:spMkLst>
            <pc:docMk/>
            <pc:sldMk cId="945735464" sldId="313"/>
            <ac:spMk id="14" creationId="{324D2183-F388-476E-92A9-D6639D698580}"/>
          </ac:spMkLst>
        </pc:spChg>
        <pc:spChg chg="add del">
          <ac:chgData name="Gan, Hong Yee" userId="S::hgan32@gatech.edu::0c64fda4-6ec7-458a-bc0d-a1c49a090a24" providerId="AD" clId="Web-{BC438B26-ACB5-4335-F51B-2FBB3EA376C4}" dt="2023-07-21T01:41:05.779" v="70"/>
          <ac:spMkLst>
            <pc:docMk/>
            <pc:sldMk cId="945735464" sldId="313"/>
            <ac:spMk id="15" creationId="{7B407EC4-5D16-4845-9840-4E28622B6568}"/>
          </ac:spMkLst>
        </pc:spChg>
        <pc:spChg chg="add del">
          <ac:chgData name="Gan, Hong Yee" userId="S::hgan32@gatech.edu::0c64fda4-6ec7-458a-bc0d-a1c49a090a24" providerId="AD" clId="Web-{BC438B26-ACB5-4335-F51B-2FBB3EA376C4}" dt="2023-07-21T01:41:18.061" v="72"/>
          <ac:spMkLst>
            <pc:docMk/>
            <pc:sldMk cId="945735464" sldId="313"/>
            <ac:spMk id="16" creationId="{243462E7-1698-4B21-BE89-AEFAC7C2FEFA}"/>
          </ac:spMkLst>
        </pc:spChg>
        <pc:spChg chg="add del">
          <ac:chgData name="Gan, Hong Yee" userId="S::hgan32@gatech.edu::0c64fda4-6ec7-458a-bc0d-a1c49a090a24" providerId="AD" clId="Web-{BC438B26-ACB5-4335-F51B-2FBB3EA376C4}" dt="2023-07-21T01:41:18.061" v="72"/>
          <ac:spMkLst>
            <pc:docMk/>
            <pc:sldMk cId="945735464" sldId="313"/>
            <ac:spMk id="17" creationId="{1C6110A9-43E9-E2B9-4FFC-CDB10495FD6E}"/>
          </ac:spMkLst>
        </pc:spChg>
        <pc:spChg chg="add del">
          <ac:chgData name="Gan, Hong Yee" userId="S::hgan32@gatech.edu::0c64fda4-6ec7-458a-bc0d-a1c49a090a24" providerId="AD" clId="Web-{BC438B26-ACB5-4335-F51B-2FBB3EA376C4}" dt="2023-07-21T01:41:18.061" v="72"/>
          <ac:spMkLst>
            <pc:docMk/>
            <pc:sldMk cId="945735464" sldId="313"/>
            <ac:spMk id="18" creationId="{6C22FCAC-D7EC-4A52-B153-FF761E2235B3}"/>
          </ac:spMkLst>
        </pc:spChg>
        <pc:spChg chg="add del">
          <ac:chgData name="Gan, Hong Yee" userId="S::hgan32@gatech.edu::0c64fda4-6ec7-458a-bc0d-a1c49a090a24" providerId="AD" clId="Web-{BC438B26-ACB5-4335-F51B-2FBB3EA376C4}" dt="2023-07-21T01:41:22.655" v="74"/>
          <ac:spMkLst>
            <pc:docMk/>
            <pc:sldMk cId="945735464" sldId="313"/>
            <ac:spMk id="21" creationId="{7E61F402-3445-458A-9A2B-D28FD288390C}"/>
          </ac:spMkLst>
        </pc:spChg>
        <pc:spChg chg="add del">
          <ac:chgData name="Gan, Hong Yee" userId="S::hgan32@gatech.edu::0c64fda4-6ec7-458a-bc0d-a1c49a090a24" providerId="AD" clId="Web-{BC438B26-ACB5-4335-F51B-2FBB3EA376C4}" dt="2023-07-21T01:41:22.655" v="74"/>
          <ac:spMkLst>
            <pc:docMk/>
            <pc:sldMk cId="945735464" sldId="313"/>
            <ac:spMk id="27" creationId="{9C904219-84C8-D2D0-D734-BC8942F0F154}"/>
          </ac:spMkLst>
        </pc:spChg>
        <pc:spChg chg="add del">
          <ac:chgData name="Gan, Hong Yee" userId="S::hgan32@gatech.edu::0c64fda4-6ec7-458a-bc0d-a1c49a090a24" providerId="AD" clId="Web-{BC438B26-ACB5-4335-F51B-2FBB3EA376C4}" dt="2023-07-21T01:41:29.780" v="78"/>
          <ac:spMkLst>
            <pc:docMk/>
            <pc:sldMk cId="945735464" sldId="313"/>
            <ac:spMk id="36" creationId="{52BE4420-3B5F-4549-8B4A-77855B8215EC}"/>
          </ac:spMkLst>
        </pc:spChg>
        <pc:spChg chg="add del">
          <ac:chgData name="Gan, Hong Yee" userId="S::hgan32@gatech.edu::0c64fda4-6ec7-458a-bc0d-a1c49a090a24" providerId="AD" clId="Web-{BC438B26-ACB5-4335-F51B-2FBB3EA376C4}" dt="2023-07-21T01:41:29.780" v="78"/>
          <ac:spMkLst>
            <pc:docMk/>
            <pc:sldMk cId="945735464" sldId="313"/>
            <ac:spMk id="37" creationId="{A75876F6-95D4-48CB-8E3E-4401A96E25A4}"/>
          </ac:spMkLst>
        </pc:spChg>
        <pc:spChg chg="add del">
          <ac:chgData name="Gan, Hong Yee" userId="S::hgan32@gatech.edu::0c64fda4-6ec7-458a-bc0d-a1c49a090a24" providerId="AD" clId="Web-{BC438B26-ACB5-4335-F51B-2FBB3EA376C4}" dt="2023-07-21T01:41:29.780" v="78"/>
          <ac:spMkLst>
            <pc:docMk/>
            <pc:sldMk cId="945735464" sldId="313"/>
            <ac:spMk id="38" creationId="{D1B84719-90BB-4D0C-92D8-61DC5512B34B}"/>
          </ac:spMkLst>
        </pc:spChg>
        <pc:spChg chg="add del">
          <ac:chgData name="Gan, Hong Yee" userId="S::hgan32@gatech.edu::0c64fda4-6ec7-458a-bc0d-a1c49a090a24" providerId="AD" clId="Web-{BC438B26-ACB5-4335-F51B-2FBB3EA376C4}" dt="2023-07-21T01:41:29.780" v="78"/>
          <ac:spMkLst>
            <pc:docMk/>
            <pc:sldMk cId="945735464" sldId="313"/>
            <ac:spMk id="39" creationId="{7B407EC4-5D16-4845-9840-4E28622B6568}"/>
          </ac:spMkLst>
        </pc:spChg>
        <pc:spChg chg="add del">
          <ac:chgData name="Gan, Hong Yee" userId="S::hgan32@gatech.edu::0c64fda4-6ec7-458a-bc0d-a1c49a090a24" providerId="AD" clId="Web-{BC438B26-ACB5-4335-F51B-2FBB3EA376C4}" dt="2023-07-21T01:56:24.296" v="298"/>
          <ac:spMkLst>
            <pc:docMk/>
            <pc:sldMk cId="945735464" sldId="313"/>
            <ac:spMk id="42" creationId="{333F0879-3DA0-4CB8-B35E-A0AD42558191}"/>
          </ac:spMkLst>
        </pc:spChg>
        <pc:spChg chg="add del">
          <ac:chgData name="Gan, Hong Yee" userId="S::hgan32@gatech.edu::0c64fda4-6ec7-458a-bc0d-a1c49a090a24" providerId="AD" clId="Web-{BC438B26-ACB5-4335-F51B-2FBB3EA376C4}" dt="2023-07-21T01:56:24.296" v="298"/>
          <ac:spMkLst>
            <pc:docMk/>
            <pc:sldMk cId="945735464" sldId="313"/>
            <ac:spMk id="43" creationId="{324D2183-F388-476E-92A9-D6639D698580}"/>
          </ac:spMkLst>
        </pc:spChg>
        <pc:spChg chg="add del">
          <ac:chgData name="Gan, Hong Yee" userId="S::hgan32@gatech.edu::0c64fda4-6ec7-458a-bc0d-a1c49a090a24" providerId="AD" clId="Web-{BC438B26-ACB5-4335-F51B-2FBB3EA376C4}" dt="2023-07-21T01:56:24.296" v="298"/>
          <ac:spMkLst>
            <pc:docMk/>
            <pc:sldMk cId="945735464" sldId="313"/>
            <ac:spMk id="44" creationId="{243462E7-1698-4B21-BE89-AEFAC7C2FEFA}"/>
          </ac:spMkLst>
        </pc:spChg>
        <pc:spChg chg="add del">
          <ac:chgData name="Gan, Hong Yee" userId="S::hgan32@gatech.edu::0c64fda4-6ec7-458a-bc0d-a1c49a090a24" providerId="AD" clId="Web-{BC438B26-ACB5-4335-F51B-2FBB3EA376C4}" dt="2023-07-21T01:56:24.296" v="298"/>
          <ac:spMkLst>
            <pc:docMk/>
            <pc:sldMk cId="945735464" sldId="313"/>
            <ac:spMk id="45" creationId="{1C6110A9-43E9-E2B9-4FFC-CDB10495FD6E}"/>
          </ac:spMkLst>
        </pc:spChg>
        <pc:spChg chg="add del">
          <ac:chgData name="Gan, Hong Yee" userId="S::hgan32@gatech.edu::0c64fda4-6ec7-458a-bc0d-a1c49a090a24" providerId="AD" clId="Web-{BC438B26-ACB5-4335-F51B-2FBB3EA376C4}" dt="2023-07-21T01:56:24.296" v="298"/>
          <ac:spMkLst>
            <pc:docMk/>
            <pc:sldMk cId="945735464" sldId="313"/>
            <ac:spMk id="46" creationId="{6C22FCAC-D7EC-4A52-B153-FF761E2235B3}"/>
          </ac:spMkLst>
        </pc:spChg>
        <pc:spChg chg="add del">
          <ac:chgData name="Gan, Hong Yee" userId="S::hgan32@gatech.edu::0c64fda4-6ec7-458a-bc0d-a1c49a090a24" providerId="AD" clId="Web-{BC438B26-ACB5-4335-F51B-2FBB3EA376C4}" dt="2023-07-21T01:44:34.771" v="111"/>
          <ac:spMkLst>
            <pc:docMk/>
            <pc:sldMk cId="945735464" sldId="313"/>
            <ac:spMk id="52" creationId="{333F0879-3DA0-4CB8-B35E-A0AD42558191}"/>
          </ac:spMkLst>
        </pc:spChg>
        <pc:spChg chg="add del">
          <ac:chgData name="Gan, Hong Yee" userId="S::hgan32@gatech.edu::0c64fda4-6ec7-458a-bc0d-a1c49a090a24" providerId="AD" clId="Web-{BC438B26-ACB5-4335-F51B-2FBB3EA376C4}" dt="2023-07-21T01:58:05.003" v="310"/>
          <ac:spMkLst>
            <pc:docMk/>
            <pc:sldMk cId="945735464" sldId="313"/>
            <ac:spMk id="53" creationId="{52BE4420-3B5F-4549-8B4A-77855B8215EC}"/>
          </ac:spMkLst>
        </pc:spChg>
        <pc:spChg chg="add del">
          <ac:chgData name="Gan, Hong Yee" userId="S::hgan32@gatech.edu::0c64fda4-6ec7-458a-bc0d-a1c49a090a24" providerId="AD" clId="Web-{BC438B26-ACB5-4335-F51B-2FBB3EA376C4}" dt="2023-07-21T01:44:34.771" v="111"/>
          <ac:spMkLst>
            <pc:docMk/>
            <pc:sldMk cId="945735464" sldId="313"/>
            <ac:spMk id="54" creationId="{324D2183-F388-476E-92A9-D6639D698580}"/>
          </ac:spMkLst>
        </pc:spChg>
        <pc:spChg chg="add del">
          <ac:chgData name="Gan, Hong Yee" userId="S::hgan32@gatech.edu::0c64fda4-6ec7-458a-bc0d-a1c49a090a24" providerId="AD" clId="Web-{BC438B26-ACB5-4335-F51B-2FBB3EA376C4}" dt="2023-07-21T01:58:05.003" v="310"/>
          <ac:spMkLst>
            <pc:docMk/>
            <pc:sldMk cId="945735464" sldId="313"/>
            <ac:spMk id="55" creationId="{A75876F6-95D4-48CB-8E3E-4401A96E25A4}"/>
          </ac:spMkLst>
        </pc:spChg>
        <pc:spChg chg="add del">
          <ac:chgData name="Gan, Hong Yee" userId="S::hgan32@gatech.edu::0c64fda4-6ec7-458a-bc0d-a1c49a090a24" providerId="AD" clId="Web-{BC438B26-ACB5-4335-F51B-2FBB3EA376C4}" dt="2023-07-21T01:44:34.771" v="111"/>
          <ac:spMkLst>
            <pc:docMk/>
            <pc:sldMk cId="945735464" sldId="313"/>
            <ac:spMk id="56" creationId="{243462E7-1698-4B21-BE89-AEFAC7C2FEFA}"/>
          </ac:spMkLst>
        </pc:spChg>
        <pc:spChg chg="add del">
          <ac:chgData name="Gan, Hong Yee" userId="S::hgan32@gatech.edu::0c64fda4-6ec7-458a-bc0d-a1c49a090a24" providerId="AD" clId="Web-{BC438B26-ACB5-4335-F51B-2FBB3EA376C4}" dt="2023-07-21T01:58:05.003" v="310"/>
          <ac:spMkLst>
            <pc:docMk/>
            <pc:sldMk cId="945735464" sldId="313"/>
            <ac:spMk id="57" creationId="{D1B84719-90BB-4D0C-92D8-61DC5512B34B}"/>
          </ac:spMkLst>
        </pc:spChg>
        <pc:spChg chg="add del">
          <ac:chgData name="Gan, Hong Yee" userId="S::hgan32@gatech.edu::0c64fda4-6ec7-458a-bc0d-a1c49a090a24" providerId="AD" clId="Web-{BC438B26-ACB5-4335-F51B-2FBB3EA376C4}" dt="2023-07-21T01:44:34.771" v="111"/>
          <ac:spMkLst>
            <pc:docMk/>
            <pc:sldMk cId="945735464" sldId="313"/>
            <ac:spMk id="58" creationId="{6C22FCAC-D7EC-4A52-B153-FF761E2235B3}"/>
          </ac:spMkLst>
        </pc:spChg>
        <pc:spChg chg="add del">
          <ac:chgData name="Gan, Hong Yee" userId="S::hgan32@gatech.edu::0c64fda4-6ec7-458a-bc0d-a1c49a090a24" providerId="AD" clId="Web-{BC438B26-ACB5-4335-F51B-2FBB3EA376C4}" dt="2023-07-21T01:58:05.003" v="310"/>
          <ac:spMkLst>
            <pc:docMk/>
            <pc:sldMk cId="945735464" sldId="313"/>
            <ac:spMk id="59" creationId="{7B407EC4-5D16-4845-9840-4E28622B6568}"/>
          </ac:spMkLst>
        </pc:spChg>
        <pc:spChg chg="add mod">
          <ac:chgData name="Gan, Hong Yee" userId="S::hgan32@gatech.edu::0c64fda4-6ec7-458a-bc0d-a1c49a090a24" providerId="AD" clId="Web-{BC438B26-ACB5-4335-F51B-2FBB3EA376C4}" dt="2023-07-21T02:00:40.961" v="366" actId="20577"/>
          <ac:spMkLst>
            <pc:docMk/>
            <pc:sldMk cId="945735464" sldId="313"/>
            <ac:spMk id="64" creationId="{D9449EF1-A162-FE3F-0C33-44C72B182191}"/>
          </ac:spMkLst>
        </pc:spChg>
        <pc:spChg chg="add">
          <ac:chgData name="Gan, Hong Yee" userId="S::hgan32@gatech.edu::0c64fda4-6ec7-458a-bc0d-a1c49a090a24" providerId="AD" clId="Web-{BC438B26-ACB5-4335-F51B-2FBB3EA376C4}" dt="2023-07-21T01:58:05.003" v="310"/>
          <ac:spMkLst>
            <pc:docMk/>
            <pc:sldMk cId="945735464" sldId="313"/>
            <ac:spMk id="67" creationId="{333F0879-3DA0-4CB8-B35E-A0AD42558191}"/>
          </ac:spMkLst>
        </pc:spChg>
        <pc:spChg chg="add">
          <ac:chgData name="Gan, Hong Yee" userId="S::hgan32@gatech.edu::0c64fda4-6ec7-458a-bc0d-a1c49a090a24" providerId="AD" clId="Web-{BC438B26-ACB5-4335-F51B-2FBB3EA376C4}" dt="2023-07-21T01:58:05.003" v="310"/>
          <ac:spMkLst>
            <pc:docMk/>
            <pc:sldMk cId="945735464" sldId="313"/>
            <ac:spMk id="69" creationId="{324D2183-F388-476E-92A9-D6639D698580}"/>
          </ac:spMkLst>
        </pc:spChg>
        <pc:spChg chg="add">
          <ac:chgData name="Gan, Hong Yee" userId="S::hgan32@gatech.edu::0c64fda4-6ec7-458a-bc0d-a1c49a090a24" providerId="AD" clId="Web-{BC438B26-ACB5-4335-F51B-2FBB3EA376C4}" dt="2023-07-21T01:58:05.003" v="310"/>
          <ac:spMkLst>
            <pc:docMk/>
            <pc:sldMk cId="945735464" sldId="313"/>
            <ac:spMk id="71" creationId="{243462E7-1698-4B21-BE89-AEFAC7C2FEFA}"/>
          </ac:spMkLst>
        </pc:spChg>
        <pc:spChg chg="add">
          <ac:chgData name="Gan, Hong Yee" userId="S::hgan32@gatech.edu::0c64fda4-6ec7-458a-bc0d-a1c49a090a24" providerId="AD" clId="Web-{BC438B26-ACB5-4335-F51B-2FBB3EA376C4}" dt="2023-07-21T01:58:05.003" v="310"/>
          <ac:spMkLst>
            <pc:docMk/>
            <pc:sldMk cId="945735464" sldId="313"/>
            <ac:spMk id="73" creationId="{6C22FCAC-D7EC-4A52-B153-FF761E2235B3}"/>
          </ac:spMkLst>
        </pc:spChg>
        <pc:grpChg chg="add del">
          <ac:chgData name="Gan, Hong Yee" userId="S::hgan32@gatech.edu::0c64fda4-6ec7-458a-bc0d-a1c49a090a24" providerId="AD" clId="Web-{BC438B26-ACB5-4335-F51B-2FBB3EA376C4}" dt="2023-07-21T01:41:22.655" v="74"/>
          <ac:grpSpMkLst>
            <pc:docMk/>
            <pc:sldMk cId="945735464" sldId="313"/>
            <ac:grpSpMk id="22" creationId="{A673C096-95AE-4644-B76C-1DF1B667DC44}"/>
          </ac:grpSpMkLst>
        </pc:grpChg>
        <pc:grpChg chg="add del">
          <ac:chgData name="Gan, Hong Yee" userId="S::hgan32@gatech.edu::0c64fda4-6ec7-458a-bc0d-a1c49a090a24" providerId="AD" clId="Web-{BC438B26-ACB5-4335-F51B-2FBB3EA376C4}" dt="2023-07-21T01:41:28.139" v="76"/>
          <ac:grpSpMkLst>
            <pc:docMk/>
            <pc:sldMk cId="945735464" sldId="313"/>
            <ac:grpSpMk id="30" creationId="{E7DEDD00-5E71-418B-9C3C-9B71B018221A}"/>
          </ac:grpSpMkLst>
        </pc:grpChg>
        <pc:graphicFrameChg chg="add del mod modGraphic">
          <ac:chgData name="Gan, Hong Yee" userId="S::hgan32@gatech.edu::0c64fda4-6ec7-458a-bc0d-a1c49a090a24" providerId="AD" clId="Web-{BC438B26-ACB5-4335-F51B-2FBB3EA376C4}" dt="2023-07-21T01:41:29.811" v="79"/>
          <ac:graphicFrameMkLst>
            <pc:docMk/>
            <pc:sldMk cId="945735464" sldId="313"/>
            <ac:graphicFrameMk id="4" creationId="{D44ABCB5-035B-A16B-DD24-BB072E1E694F}"/>
          </ac:graphicFrameMkLst>
        </pc:graphicFrameChg>
        <pc:graphicFrameChg chg="add del mod ord modGraphic">
          <ac:chgData name="Gan, Hong Yee" userId="S::hgan32@gatech.edu::0c64fda4-6ec7-458a-bc0d-a1c49a090a24" providerId="AD" clId="Web-{BC438B26-ACB5-4335-F51B-2FBB3EA376C4}" dt="2023-07-21T01:46:19.118" v="140"/>
          <ac:graphicFrameMkLst>
            <pc:docMk/>
            <pc:sldMk cId="945735464" sldId="313"/>
            <ac:graphicFrameMk id="5" creationId="{3B5A5552-7222-5681-E11F-B72996444B14}"/>
          </ac:graphicFrameMkLst>
        </pc:graphicFrameChg>
        <pc:graphicFrameChg chg="add del">
          <ac:chgData name="Gan, Hong Yee" userId="S::hgan32@gatech.edu::0c64fda4-6ec7-458a-bc0d-a1c49a090a24" providerId="AD" clId="Web-{BC438B26-ACB5-4335-F51B-2FBB3EA376C4}" dt="2023-07-21T01:41:18.061" v="72"/>
          <ac:graphicFrameMkLst>
            <pc:docMk/>
            <pc:sldMk cId="945735464" sldId="313"/>
            <ac:graphicFrameMk id="7" creationId="{D44ABCB5-035B-A16B-DD24-BB072E1E694F}"/>
          </ac:graphicFrameMkLst>
        </pc:graphicFrameChg>
        <pc:graphicFrameChg chg="add del">
          <ac:chgData name="Gan, Hong Yee" userId="S::hgan32@gatech.edu::0c64fda4-6ec7-458a-bc0d-a1c49a090a24" providerId="AD" clId="Web-{BC438B26-ACB5-4335-F51B-2FBB3EA376C4}" dt="2023-07-21T01:41:22.655" v="74"/>
          <ac:graphicFrameMkLst>
            <pc:docMk/>
            <pc:sldMk cId="945735464" sldId="313"/>
            <ac:graphicFrameMk id="28" creationId="{D44ABCB5-035B-A16B-DD24-BB072E1E694F}"/>
          </ac:graphicFrameMkLst>
        </pc:graphicFrameChg>
        <pc:graphicFrameChg chg="add del">
          <ac:chgData name="Gan, Hong Yee" userId="S::hgan32@gatech.edu::0c64fda4-6ec7-458a-bc0d-a1c49a090a24" providerId="AD" clId="Web-{BC438B26-ACB5-4335-F51B-2FBB3EA376C4}" dt="2023-07-21T01:41:28.139" v="76"/>
          <ac:graphicFrameMkLst>
            <pc:docMk/>
            <pc:sldMk cId="945735464" sldId="313"/>
            <ac:graphicFrameMk id="34" creationId="{D44ABCB5-035B-A16B-DD24-BB072E1E694F}"/>
          </ac:graphicFrameMkLst>
        </pc:graphicFrameChg>
        <pc:graphicFrameChg chg="add del">
          <ac:chgData name="Gan, Hong Yee" userId="S::hgan32@gatech.edu::0c64fda4-6ec7-458a-bc0d-a1c49a090a24" providerId="AD" clId="Web-{BC438B26-ACB5-4335-F51B-2FBB3EA376C4}" dt="2023-07-21T01:41:29.780" v="78"/>
          <ac:graphicFrameMkLst>
            <pc:docMk/>
            <pc:sldMk cId="945735464" sldId="313"/>
            <ac:graphicFrameMk id="40" creationId="{D44ABCB5-035B-A16B-DD24-BB072E1E694F}"/>
          </ac:graphicFrameMkLst>
        </pc:graphicFrameChg>
        <pc:graphicFrameChg chg="add del mod modGraphic">
          <ac:chgData name="Gan, Hong Yee" userId="S::hgan32@gatech.edu::0c64fda4-6ec7-458a-bc0d-a1c49a090a24" providerId="AD" clId="Web-{BC438B26-ACB5-4335-F51B-2FBB3EA376C4}" dt="2023-07-21T01:56:24.296" v="298"/>
          <ac:graphicFrameMkLst>
            <pc:docMk/>
            <pc:sldMk cId="945735464" sldId="313"/>
            <ac:graphicFrameMk id="47" creationId="{D44ABCB5-035B-A16B-DD24-BB072E1E694F}"/>
          </ac:graphicFrameMkLst>
        </pc:graphicFrameChg>
        <pc:graphicFrameChg chg="add del mod modGraphic">
          <ac:chgData name="Gan, Hong Yee" userId="S::hgan32@gatech.edu::0c64fda4-6ec7-458a-bc0d-a1c49a090a24" providerId="AD" clId="Web-{BC438B26-ACB5-4335-F51B-2FBB3EA376C4}" dt="2023-07-21T01:58:05.003" v="310"/>
          <ac:graphicFrameMkLst>
            <pc:docMk/>
            <pc:sldMk cId="945735464" sldId="313"/>
            <ac:graphicFrameMk id="50" creationId="{D44ABCB5-035B-A16B-DD24-BB072E1E694F}"/>
          </ac:graphicFrameMkLst>
        </pc:graphicFrameChg>
        <pc:graphicFrameChg chg="add mod modGraphic">
          <ac:chgData name="Gan, Hong Yee" userId="S::hgan32@gatech.edu::0c64fda4-6ec7-458a-bc0d-a1c49a090a24" providerId="AD" clId="Web-{BC438B26-ACB5-4335-F51B-2FBB3EA376C4}" dt="2023-07-21T02:00:49.493" v="367"/>
          <ac:graphicFrameMkLst>
            <pc:docMk/>
            <pc:sldMk cId="945735464" sldId="313"/>
            <ac:graphicFrameMk id="62" creationId="{D44ABCB5-035B-A16B-DD24-BB072E1E694F}"/>
          </ac:graphicFrameMkLst>
        </pc:graphicFrameChg>
        <pc:cxnChg chg="add del">
          <ac:chgData name="Gan, Hong Yee" userId="S::hgan32@gatech.edu::0c64fda4-6ec7-458a-bc0d-a1c49a090a24" providerId="AD" clId="Web-{BC438B26-ACB5-4335-F51B-2FBB3EA376C4}" dt="2023-07-21T01:41:22.655" v="74"/>
          <ac:cxnSpMkLst>
            <pc:docMk/>
            <pc:sldMk cId="945735464" sldId="313"/>
            <ac:cxnSpMk id="20" creationId="{2BE880E9-2B86-4CDB-B5B7-308745CDD19D}"/>
          </ac:cxnSpMkLst>
        </pc:cxnChg>
      </pc:sldChg>
      <pc:sldChg chg="addSp delSp modSp add del mod replId setBg">
        <pc:chgData name="Gan, Hong Yee" userId="S::hgan32@gatech.edu::0c64fda4-6ec7-458a-bc0d-a1c49a090a24" providerId="AD" clId="Web-{BC438B26-ACB5-4335-F51B-2FBB3EA376C4}" dt="2023-07-21T01:42:53.596" v="88"/>
        <pc:sldMkLst>
          <pc:docMk/>
          <pc:sldMk cId="1320155986" sldId="317"/>
        </pc:sldMkLst>
        <pc:spChg chg="mod">
          <ac:chgData name="Gan, Hong Yee" userId="S::hgan32@gatech.edu::0c64fda4-6ec7-458a-bc0d-a1c49a090a24" providerId="AD" clId="Web-{BC438B26-ACB5-4335-F51B-2FBB3EA376C4}" dt="2023-07-21T01:42:29.782" v="87"/>
          <ac:spMkLst>
            <pc:docMk/>
            <pc:sldMk cId="1320155986" sldId="317"/>
            <ac:spMk id="2" creationId="{1586772B-9215-1180-B067-FD6B25DFA888}"/>
          </ac:spMkLst>
        </pc:spChg>
        <pc:spChg chg="add del">
          <ac:chgData name="Gan, Hong Yee" userId="S::hgan32@gatech.edu::0c64fda4-6ec7-458a-bc0d-a1c49a090a24" providerId="AD" clId="Web-{BC438B26-ACB5-4335-F51B-2FBB3EA376C4}" dt="2023-07-21T01:42:29.782" v="87"/>
          <ac:spMkLst>
            <pc:docMk/>
            <pc:sldMk cId="1320155986" sldId="317"/>
            <ac:spMk id="42" creationId="{333F0879-3DA0-4CB8-B35E-A0AD42558191}"/>
          </ac:spMkLst>
        </pc:spChg>
        <pc:spChg chg="add del">
          <ac:chgData name="Gan, Hong Yee" userId="S::hgan32@gatech.edu::0c64fda4-6ec7-458a-bc0d-a1c49a090a24" providerId="AD" clId="Web-{BC438B26-ACB5-4335-F51B-2FBB3EA376C4}" dt="2023-07-21T01:42:29.782" v="87"/>
          <ac:spMkLst>
            <pc:docMk/>
            <pc:sldMk cId="1320155986" sldId="317"/>
            <ac:spMk id="43" creationId="{324D2183-F388-476E-92A9-D6639D698580}"/>
          </ac:spMkLst>
        </pc:spChg>
        <pc:spChg chg="add del">
          <ac:chgData name="Gan, Hong Yee" userId="S::hgan32@gatech.edu::0c64fda4-6ec7-458a-bc0d-a1c49a090a24" providerId="AD" clId="Web-{BC438B26-ACB5-4335-F51B-2FBB3EA376C4}" dt="2023-07-21T01:42:29.782" v="87"/>
          <ac:spMkLst>
            <pc:docMk/>
            <pc:sldMk cId="1320155986" sldId="317"/>
            <ac:spMk id="44" creationId="{243462E7-1698-4B21-BE89-AEFAC7C2FEFA}"/>
          </ac:spMkLst>
        </pc:spChg>
        <pc:spChg chg="add del">
          <ac:chgData name="Gan, Hong Yee" userId="S::hgan32@gatech.edu::0c64fda4-6ec7-458a-bc0d-a1c49a090a24" providerId="AD" clId="Web-{BC438B26-ACB5-4335-F51B-2FBB3EA376C4}" dt="2023-07-21T01:42:29.782" v="87"/>
          <ac:spMkLst>
            <pc:docMk/>
            <pc:sldMk cId="1320155986" sldId="317"/>
            <ac:spMk id="45" creationId="{1C6110A9-43E9-E2B9-4FFC-CDB10495FD6E}"/>
          </ac:spMkLst>
        </pc:spChg>
        <pc:spChg chg="add del">
          <ac:chgData name="Gan, Hong Yee" userId="S::hgan32@gatech.edu::0c64fda4-6ec7-458a-bc0d-a1c49a090a24" providerId="AD" clId="Web-{BC438B26-ACB5-4335-F51B-2FBB3EA376C4}" dt="2023-07-21T01:42:29.782" v="87"/>
          <ac:spMkLst>
            <pc:docMk/>
            <pc:sldMk cId="1320155986" sldId="317"/>
            <ac:spMk id="46" creationId="{6C22FCAC-D7EC-4A52-B153-FF761E2235B3}"/>
          </ac:spMkLst>
        </pc:spChg>
        <pc:spChg chg="add del">
          <ac:chgData name="Gan, Hong Yee" userId="S::hgan32@gatech.edu::0c64fda4-6ec7-458a-bc0d-a1c49a090a24" providerId="AD" clId="Web-{BC438B26-ACB5-4335-F51B-2FBB3EA376C4}" dt="2023-07-21T01:42:20.063" v="82"/>
          <ac:spMkLst>
            <pc:docMk/>
            <pc:sldMk cId="1320155986" sldId="317"/>
            <ac:spMk id="52" creationId="{333F0879-3DA0-4CB8-B35E-A0AD42558191}"/>
          </ac:spMkLst>
        </pc:spChg>
        <pc:spChg chg="add del">
          <ac:chgData name="Gan, Hong Yee" userId="S::hgan32@gatech.edu::0c64fda4-6ec7-458a-bc0d-a1c49a090a24" providerId="AD" clId="Web-{BC438B26-ACB5-4335-F51B-2FBB3EA376C4}" dt="2023-07-21T01:42:29.720" v="86"/>
          <ac:spMkLst>
            <pc:docMk/>
            <pc:sldMk cId="1320155986" sldId="317"/>
            <ac:spMk id="53" creationId="{333F0879-3DA0-4CB8-B35E-A0AD42558191}"/>
          </ac:spMkLst>
        </pc:spChg>
        <pc:spChg chg="add del">
          <ac:chgData name="Gan, Hong Yee" userId="S::hgan32@gatech.edu::0c64fda4-6ec7-458a-bc0d-a1c49a090a24" providerId="AD" clId="Web-{BC438B26-ACB5-4335-F51B-2FBB3EA376C4}" dt="2023-07-21T01:42:20.063" v="82"/>
          <ac:spMkLst>
            <pc:docMk/>
            <pc:sldMk cId="1320155986" sldId="317"/>
            <ac:spMk id="54" creationId="{324D2183-F388-476E-92A9-D6639D698580}"/>
          </ac:spMkLst>
        </pc:spChg>
        <pc:spChg chg="add del">
          <ac:chgData name="Gan, Hong Yee" userId="S::hgan32@gatech.edu::0c64fda4-6ec7-458a-bc0d-a1c49a090a24" providerId="AD" clId="Web-{BC438B26-ACB5-4335-F51B-2FBB3EA376C4}" dt="2023-07-21T01:42:29.720" v="86"/>
          <ac:spMkLst>
            <pc:docMk/>
            <pc:sldMk cId="1320155986" sldId="317"/>
            <ac:spMk id="55" creationId="{324D2183-F388-476E-92A9-D6639D698580}"/>
          </ac:spMkLst>
        </pc:spChg>
        <pc:spChg chg="add del">
          <ac:chgData name="Gan, Hong Yee" userId="S::hgan32@gatech.edu::0c64fda4-6ec7-458a-bc0d-a1c49a090a24" providerId="AD" clId="Web-{BC438B26-ACB5-4335-F51B-2FBB3EA376C4}" dt="2023-07-21T01:42:20.063" v="82"/>
          <ac:spMkLst>
            <pc:docMk/>
            <pc:sldMk cId="1320155986" sldId="317"/>
            <ac:spMk id="56" creationId="{243462E7-1698-4B21-BE89-AEFAC7C2FEFA}"/>
          </ac:spMkLst>
        </pc:spChg>
        <pc:spChg chg="add del">
          <ac:chgData name="Gan, Hong Yee" userId="S::hgan32@gatech.edu::0c64fda4-6ec7-458a-bc0d-a1c49a090a24" providerId="AD" clId="Web-{BC438B26-ACB5-4335-F51B-2FBB3EA376C4}" dt="2023-07-21T01:42:29.720" v="86"/>
          <ac:spMkLst>
            <pc:docMk/>
            <pc:sldMk cId="1320155986" sldId="317"/>
            <ac:spMk id="57" creationId="{243462E7-1698-4B21-BE89-AEFAC7C2FEFA}"/>
          </ac:spMkLst>
        </pc:spChg>
        <pc:spChg chg="add del">
          <ac:chgData name="Gan, Hong Yee" userId="S::hgan32@gatech.edu::0c64fda4-6ec7-458a-bc0d-a1c49a090a24" providerId="AD" clId="Web-{BC438B26-ACB5-4335-F51B-2FBB3EA376C4}" dt="2023-07-21T01:42:20.063" v="82"/>
          <ac:spMkLst>
            <pc:docMk/>
            <pc:sldMk cId="1320155986" sldId="317"/>
            <ac:spMk id="58" creationId="{6C22FCAC-D7EC-4A52-B153-FF761E2235B3}"/>
          </ac:spMkLst>
        </pc:spChg>
        <pc:spChg chg="add del">
          <ac:chgData name="Gan, Hong Yee" userId="S::hgan32@gatech.edu::0c64fda4-6ec7-458a-bc0d-a1c49a090a24" providerId="AD" clId="Web-{BC438B26-ACB5-4335-F51B-2FBB3EA376C4}" dt="2023-07-21T01:42:29.720" v="86"/>
          <ac:spMkLst>
            <pc:docMk/>
            <pc:sldMk cId="1320155986" sldId="317"/>
            <ac:spMk id="59" creationId="{1C6110A9-43E9-E2B9-4FFC-CDB10495FD6E}"/>
          </ac:spMkLst>
        </pc:spChg>
        <pc:spChg chg="add del">
          <ac:chgData name="Gan, Hong Yee" userId="S::hgan32@gatech.edu::0c64fda4-6ec7-458a-bc0d-a1c49a090a24" providerId="AD" clId="Web-{BC438B26-ACB5-4335-F51B-2FBB3EA376C4}" dt="2023-07-21T01:42:29.720" v="86"/>
          <ac:spMkLst>
            <pc:docMk/>
            <pc:sldMk cId="1320155986" sldId="317"/>
            <ac:spMk id="60" creationId="{6C22FCAC-D7EC-4A52-B153-FF761E2235B3}"/>
          </ac:spMkLst>
        </pc:spChg>
        <pc:graphicFrameChg chg="add del mod">
          <ac:chgData name="Gan, Hong Yee" userId="S::hgan32@gatech.edu::0c64fda4-6ec7-458a-bc0d-a1c49a090a24" providerId="AD" clId="Web-{BC438B26-ACB5-4335-F51B-2FBB3EA376C4}" dt="2023-07-21T01:42:29.782" v="87"/>
          <ac:graphicFrameMkLst>
            <pc:docMk/>
            <pc:sldMk cId="1320155986" sldId="317"/>
            <ac:graphicFrameMk id="47" creationId="{D44ABCB5-035B-A16B-DD24-BB072E1E694F}"/>
          </ac:graphicFrameMkLst>
        </pc:graphicFrameChg>
        <pc:graphicFrameChg chg="add del">
          <ac:chgData name="Gan, Hong Yee" userId="S::hgan32@gatech.edu::0c64fda4-6ec7-458a-bc0d-a1c49a090a24" providerId="AD" clId="Web-{BC438B26-ACB5-4335-F51B-2FBB3EA376C4}" dt="2023-07-21T01:42:26.751" v="84"/>
          <ac:graphicFrameMkLst>
            <pc:docMk/>
            <pc:sldMk cId="1320155986" sldId="317"/>
            <ac:graphicFrameMk id="50" creationId="{D44ABCB5-035B-A16B-DD24-BB072E1E694F}"/>
          </ac:graphicFrameMkLst>
        </pc:graphicFrameChg>
        <pc:graphicFrameChg chg="add del">
          <ac:chgData name="Gan, Hong Yee" userId="S::hgan32@gatech.edu::0c64fda4-6ec7-458a-bc0d-a1c49a090a24" providerId="AD" clId="Web-{BC438B26-ACB5-4335-F51B-2FBB3EA376C4}" dt="2023-07-21T01:42:29.720" v="86"/>
          <ac:graphicFrameMkLst>
            <pc:docMk/>
            <pc:sldMk cId="1320155986" sldId="317"/>
            <ac:graphicFrameMk id="61" creationId="{D44ABCB5-035B-A16B-DD24-BB072E1E694F}"/>
          </ac:graphicFrameMkLst>
        </pc:graphicFrameChg>
        <pc:graphicFrameChg chg="add">
          <ac:chgData name="Gan, Hong Yee" userId="S::hgan32@gatech.edu::0c64fda4-6ec7-458a-bc0d-a1c49a090a24" providerId="AD" clId="Web-{BC438B26-ACB5-4335-F51B-2FBB3EA376C4}" dt="2023-07-21T01:42:29.782" v="87"/>
          <ac:graphicFrameMkLst>
            <pc:docMk/>
            <pc:sldMk cId="1320155986" sldId="317"/>
            <ac:graphicFrameMk id="63" creationId="{D44ABCB5-035B-A16B-DD24-BB072E1E694F}"/>
          </ac:graphicFrameMkLst>
        </pc:graphicFrameChg>
      </pc:sldChg>
      <pc:sldChg chg="new del">
        <pc:chgData name="Gan, Hong Yee" userId="S::hgan32@gatech.edu::0c64fda4-6ec7-458a-bc0d-a1c49a090a24" providerId="AD" clId="Web-{BC438B26-ACB5-4335-F51B-2FBB3EA376C4}" dt="2023-07-21T01:44:56.803" v="113"/>
        <pc:sldMkLst>
          <pc:docMk/>
          <pc:sldMk cId="3124412307" sldId="317"/>
        </pc:sldMkLst>
      </pc:sldChg>
      <pc:sldChg chg="addSp delSp modSp add del replId">
        <pc:chgData name="Gan, Hong Yee" userId="S::hgan32@gatech.edu::0c64fda4-6ec7-458a-bc0d-a1c49a090a24" providerId="AD" clId="Web-{BC438B26-ACB5-4335-F51B-2FBB3EA376C4}" dt="2023-07-21T01:58:39.535" v="314"/>
        <pc:sldMkLst>
          <pc:docMk/>
          <pc:sldMk cId="3147662065" sldId="317"/>
        </pc:sldMkLst>
        <pc:spChg chg="del mod">
          <ac:chgData name="Gan, Hong Yee" userId="S::hgan32@gatech.edu::0c64fda4-6ec7-458a-bc0d-a1c49a090a24" providerId="AD" clId="Web-{BC438B26-ACB5-4335-F51B-2FBB3EA376C4}" dt="2023-07-21T01:58:18.409" v="312"/>
          <ac:spMkLst>
            <pc:docMk/>
            <pc:sldMk cId="3147662065" sldId="317"/>
            <ac:spMk id="2" creationId="{1586772B-9215-1180-B067-FD6B25DFA888}"/>
          </ac:spMkLst>
        </pc:spChg>
        <pc:spChg chg="add del mod">
          <ac:chgData name="Gan, Hong Yee" userId="S::hgan32@gatech.edu::0c64fda4-6ec7-458a-bc0d-a1c49a090a24" providerId="AD" clId="Web-{BC438B26-ACB5-4335-F51B-2FBB3EA376C4}" dt="2023-07-21T01:58:30.003" v="313"/>
          <ac:spMkLst>
            <pc:docMk/>
            <pc:sldMk cId="3147662065" sldId="317"/>
            <ac:spMk id="4" creationId="{F1CF3996-6B84-2AEC-4313-8D53EDCCC8F4}"/>
          </ac:spMkLst>
        </pc:spChg>
      </pc:sldChg>
      <pc:sldChg chg="addSp delSp modSp add del mod replId setBg">
        <pc:chgData name="Gan, Hong Yee" userId="S::hgan32@gatech.edu::0c64fda4-6ec7-458a-bc0d-a1c49a090a24" providerId="AD" clId="Web-{BC438B26-ACB5-4335-F51B-2FBB3EA376C4}" dt="2023-07-21T01:46:23.212" v="141"/>
        <pc:sldMkLst>
          <pc:docMk/>
          <pc:sldMk cId="3781192467" sldId="317"/>
        </pc:sldMkLst>
        <pc:spChg chg="mod">
          <ac:chgData name="Gan, Hong Yee" userId="S::hgan32@gatech.edu::0c64fda4-6ec7-458a-bc0d-a1c49a090a24" providerId="AD" clId="Web-{BC438B26-ACB5-4335-F51B-2FBB3EA376C4}" dt="2023-07-21T01:45:05.663" v="116"/>
          <ac:spMkLst>
            <pc:docMk/>
            <pc:sldMk cId="3781192467" sldId="317"/>
            <ac:spMk id="2" creationId="{1586772B-9215-1180-B067-FD6B25DFA888}"/>
          </ac:spMkLst>
        </pc:spChg>
        <pc:spChg chg="add mod">
          <ac:chgData name="Gan, Hong Yee" userId="S::hgan32@gatech.edu::0c64fda4-6ec7-458a-bc0d-a1c49a090a24" providerId="AD" clId="Web-{BC438B26-ACB5-4335-F51B-2FBB3EA376C4}" dt="2023-07-21T01:45:46.195" v="126"/>
          <ac:spMkLst>
            <pc:docMk/>
            <pc:sldMk cId="3781192467" sldId="317"/>
            <ac:spMk id="4" creationId="{D5C27806-C7B8-117F-1FB7-C17E22B16FCD}"/>
          </ac:spMkLst>
        </pc:spChg>
        <pc:spChg chg="del">
          <ac:chgData name="Gan, Hong Yee" userId="S::hgan32@gatech.edu::0c64fda4-6ec7-458a-bc0d-a1c49a090a24" providerId="AD" clId="Web-{BC438B26-ACB5-4335-F51B-2FBB3EA376C4}" dt="2023-07-21T01:45:05.663" v="116"/>
          <ac:spMkLst>
            <pc:docMk/>
            <pc:sldMk cId="3781192467" sldId="317"/>
            <ac:spMk id="42" creationId="{333F0879-3DA0-4CB8-B35E-A0AD42558191}"/>
          </ac:spMkLst>
        </pc:spChg>
        <pc:spChg chg="del">
          <ac:chgData name="Gan, Hong Yee" userId="S::hgan32@gatech.edu::0c64fda4-6ec7-458a-bc0d-a1c49a090a24" providerId="AD" clId="Web-{BC438B26-ACB5-4335-F51B-2FBB3EA376C4}" dt="2023-07-21T01:45:05.663" v="116"/>
          <ac:spMkLst>
            <pc:docMk/>
            <pc:sldMk cId="3781192467" sldId="317"/>
            <ac:spMk id="43" creationId="{324D2183-F388-476E-92A9-D6639D698580}"/>
          </ac:spMkLst>
        </pc:spChg>
        <pc:spChg chg="del">
          <ac:chgData name="Gan, Hong Yee" userId="S::hgan32@gatech.edu::0c64fda4-6ec7-458a-bc0d-a1c49a090a24" providerId="AD" clId="Web-{BC438B26-ACB5-4335-F51B-2FBB3EA376C4}" dt="2023-07-21T01:45:05.663" v="116"/>
          <ac:spMkLst>
            <pc:docMk/>
            <pc:sldMk cId="3781192467" sldId="317"/>
            <ac:spMk id="44" creationId="{243462E7-1698-4B21-BE89-AEFAC7C2FEFA}"/>
          </ac:spMkLst>
        </pc:spChg>
        <pc:spChg chg="del">
          <ac:chgData name="Gan, Hong Yee" userId="S::hgan32@gatech.edu::0c64fda4-6ec7-458a-bc0d-a1c49a090a24" providerId="AD" clId="Web-{BC438B26-ACB5-4335-F51B-2FBB3EA376C4}" dt="2023-07-21T01:45:05.663" v="116"/>
          <ac:spMkLst>
            <pc:docMk/>
            <pc:sldMk cId="3781192467" sldId="317"/>
            <ac:spMk id="45" creationId="{1C6110A9-43E9-E2B9-4FFC-CDB10495FD6E}"/>
          </ac:spMkLst>
        </pc:spChg>
        <pc:spChg chg="del">
          <ac:chgData name="Gan, Hong Yee" userId="S::hgan32@gatech.edu::0c64fda4-6ec7-458a-bc0d-a1c49a090a24" providerId="AD" clId="Web-{BC438B26-ACB5-4335-F51B-2FBB3EA376C4}" dt="2023-07-21T01:45:05.663" v="116"/>
          <ac:spMkLst>
            <pc:docMk/>
            <pc:sldMk cId="3781192467" sldId="317"/>
            <ac:spMk id="46" creationId="{6C22FCAC-D7EC-4A52-B153-FF761E2235B3}"/>
          </ac:spMkLst>
        </pc:spChg>
        <pc:graphicFrameChg chg="del">
          <ac:chgData name="Gan, Hong Yee" userId="S::hgan32@gatech.edu::0c64fda4-6ec7-458a-bc0d-a1c49a090a24" providerId="AD" clId="Web-{BC438B26-ACB5-4335-F51B-2FBB3EA376C4}" dt="2023-07-21T01:45:05.663" v="116"/>
          <ac:graphicFrameMkLst>
            <pc:docMk/>
            <pc:sldMk cId="3781192467" sldId="317"/>
            <ac:graphicFrameMk id="47" creationId="{D44ABCB5-035B-A16B-DD24-BB072E1E694F}"/>
          </ac:graphicFrameMkLst>
        </pc:graphicFrameChg>
        <pc:graphicFrameChg chg="add del mod modGraphic">
          <ac:chgData name="Gan, Hong Yee" userId="S::hgan32@gatech.edu::0c64fda4-6ec7-458a-bc0d-a1c49a090a24" providerId="AD" clId="Web-{BC438B26-ACB5-4335-F51B-2FBB3EA376C4}" dt="2023-07-21T01:45:46.195" v="126"/>
          <ac:graphicFrameMkLst>
            <pc:docMk/>
            <pc:sldMk cId="3781192467" sldId="317"/>
            <ac:graphicFrameMk id="50" creationId="{D44ABCB5-035B-A16B-DD24-BB072E1E694F}"/>
          </ac:graphicFrameMkLst>
        </pc:graphicFrameChg>
      </pc:sldChg>
      <pc:sldChg chg="new del">
        <pc:chgData name="Gan, Hong Yee" userId="S::hgan32@gatech.edu::0c64fda4-6ec7-458a-bc0d-a1c49a090a24" providerId="AD" clId="Web-{BC438B26-ACB5-4335-F51B-2FBB3EA376C4}" dt="2023-07-21T01:46:23.853" v="142"/>
        <pc:sldMkLst>
          <pc:docMk/>
          <pc:sldMk cId="1161280555" sldId="318"/>
        </pc:sldMkLst>
      </pc:sldChg>
      <pc:sldChg chg="add del replId">
        <pc:chgData name="Gan, Hong Yee" userId="S::hgan32@gatech.edu::0c64fda4-6ec7-458a-bc0d-a1c49a090a24" providerId="AD" clId="Web-{BC438B26-ACB5-4335-F51B-2FBB3EA376C4}" dt="2023-07-21T01:45:28.429" v="123"/>
        <pc:sldMkLst>
          <pc:docMk/>
          <pc:sldMk cId="2736194650" sldId="319"/>
        </pc:sldMkLst>
      </pc:sldChg>
      <pc:sldChg chg="add del replId">
        <pc:chgData name="Gan, Hong Yee" userId="S::hgan32@gatech.edu::0c64fda4-6ec7-458a-bc0d-a1c49a090a24" providerId="AD" clId="Web-{BC438B26-ACB5-4335-F51B-2FBB3EA376C4}" dt="2023-07-21T01:45:26.054" v="122"/>
        <pc:sldMkLst>
          <pc:docMk/>
          <pc:sldMk cId="1713178079" sldId="320"/>
        </pc:sldMkLst>
      </pc:sldChg>
    </pc:docChg>
  </pc:docChgLst>
  <pc:docChgLst>
    <pc:chgData name="Tai, Jin Yao" userId="S::jtai30@gatech.edu::ef137c8c-7947-4b5e-8ee8-bc4420980ff3" providerId="AD" clId="Web-{E1B650BF-F276-4A40-9AF6-A5B7BF780998}"/>
    <pc:docChg chg="modSld">
      <pc:chgData name="Tai, Jin Yao" userId="S::jtai30@gatech.edu::ef137c8c-7947-4b5e-8ee8-bc4420980ff3" providerId="AD" clId="Web-{E1B650BF-F276-4A40-9AF6-A5B7BF780998}" dt="2023-06-24T03:51:40.176" v="193" actId="20577"/>
      <pc:docMkLst>
        <pc:docMk/>
      </pc:docMkLst>
      <pc:sldChg chg="addSp delSp modSp mod setBg addAnim">
        <pc:chgData name="Tai, Jin Yao" userId="S::jtai30@gatech.edu::ef137c8c-7947-4b5e-8ee8-bc4420980ff3" providerId="AD" clId="Web-{E1B650BF-F276-4A40-9AF6-A5B7BF780998}" dt="2023-06-24T03:51:40.176" v="193" actId="20577"/>
        <pc:sldMkLst>
          <pc:docMk/>
          <pc:sldMk cId="1506532450" sldId="265"/>
        </pc:sldMkLst>
        <pc:spChg chg="mod">
          <ac:chgData name="Tai, Jin Yao" userId="S::jtai30@gatech.edu::ef137c8c-7947-4b5e-8ee8-bc4420980ff3" providerId="AD" clId="Web-{E1B650BF-F276-4A40-9AF6-A5B7BF780998}" dt="2023-06-24T03:48:43.125" v="17"/>
          <ac:spMkLst>
            <pc:docMk/>
            <pc:sldMk cId="1506532450" sldId="265"/>
            <ac:spMk id="2" creationId="{381A84D1-90E6-179C-70CD-0C3CE93D8721}"/>
          </ac:spMkLst>
        </pc:spChg>
        <pc:spChg chg="del">
          <ac:chgData name="Tai, Jin Yao" userId="S::jtai30@gatech.edu::ef137c8c-7947-4b5e-8ee8-bc4420980ff3" providerId="AD" clId="Web-{E1B650BF-F276-4A40-9AF6-A5B7BF780998}" dt="2023-06-24T03:41:59.803" v="3"/>
          <ac:spMkLst>
            <pc:docMk/>
            <pc:sldMk cId="1506532450" sldId="265"/>
            <ac:spMk id="3" creationId="{43A3847E-152F-F065-8C16-A89021737B7A}"/>
          </ac:spMkLst>
        </pc:spChg>
        <pc:spChg chg="add mod">
          <ac:chgData name="Tai, Jin Yao" userId="S::jtai30@gatech.edu::ef137c8c-7947-4b5e-8ee8-bc4420980ff3" providerId="AD" clId="Web-{E1B650BF-F276-4A40-9AF6-A5B7BF780998}" dt="2023-06-24T03:51:40.176" v="193" actId="20577"/>
          <ac:spMkLst>
            <pc:docMk/>
            <pc:sldMk cId="1506532450" sldId="265"/>
            <ac:spMk id="6" creationId="{5E57010C-F8AD-C2AF-2FEF-D4247326012D}"/>
          </ac:spMkLst>
        </pc:spChg>
        <pc:spChg chg="add">
          <ac:chgData name="Tai, Jin Yao" userId="S::jtai30@gatech.edu::ef137c8c-7947-4b5e-8ee8-bc4420980ff3" providerId="AD" clId="Web-{E1B650BF-F276-4A40-9AF6-A5B7BF780998}" dt="2023-06-24T03:48:43.125" v="17"/>
          <ac:spMkLst>
            <pc:docMk/>
            <pc:sldMk cId="1506532450" sldId="265"/>
            <ac:spMk id="18" creationId="{E3D83BB5-436A-43DA-9214-7AC62ACE41EB}"/>
          </ac:spMkLst>
        </pc:spChg>
        <pc:grpChg chg="add">
          <ac:chgData name="Tai, Jin Yao" userId="S::jtai30@gatech.edu::ef137c8c-7947-4b5e-8ee8-bc4420980ff3" providerId="AD" clId="Web-{E1B650BF-F276-4A40-9AF6-A5B7BF780998}" dt="2023-06-24T03:48:43.125" v="17"/>
          <ac:grpSpMkLst>
            <pc:docMk/>
            <pc:sldMk cId="1506532450" sldId="265"/>
            <ac:grpSpMk id="10" creationId="{68D3EAE6-5AC4-4EF7-BA5E-FF047F0576D0}"/>
          </ac:grpSpMkLst>
        </pc:grpChg>
        <pc:grpChg chg="add">
          <ac:chgData name="Tai, Jin Yao" userId="S::jtai30@gatech.edu::ef137c8c-7947-4b5e-8ee8-bc4420980ff3" providerId="AD" clId="Web-{E1B650BF-F276-4A40-9AF6-A5B7BF780998}" dt="2023-06-24T03:48:43.125" v="17"/>
          <ac:grpSpMkLst>
            <pc:docMk/>
            <pc:sldMk cId="1506532450" sldId="265"/>
            <ac:grpSpMk id="20" creationId="{D9479F50-C6F0-4F04-93DC-109BF0778309}"/>
          </ac:grpSpMkLst>
        </pc:grpChg>
        <pc:picChg chg="add del mod">
          <ac:chgData name="Tai, Jin Yao" userId="S::jtai30@gatech.edu::ef137c8c-7947-4b5e-8ee8-bc4420980ff3" providerId="AD" clId="Web-{E1B650BF-F276-4A40-9AF6-A5B7BF780998}" dt="2023-06-24T03:49:50.626" v="40"/>
          <ac:picMkLst>
            <pc:docMk/>
            <pc:sldMk cId="1506532450" sldId="265"/>
            <ac:picMk id="4" creationId="{450F13CD-6D58-B21F-56BC-FE88C75801DA}"/>
          </ac:picMkLst>
        </pc:picChg>
        <pc:picChg chg="add del mod">
          <ac:chgData name="Tai, Jin Yao" userId="S::jtai30@gatech.edu::ef137c8c-7947-4b5e-8ee8-bc4420980ff3" providerId="AD" clId="Web-{E1B650BF-F276-4A40-9AF6-A5B7BF780998}" dt="2023-06-24T03:49:29.751" v="33"/>
          <ac:picMkLst>
            <pc:docMk/>
            <pc:sldMk cId="1506532450" sldId="265"/>
            <ac:picMk id="5" creationId="{F2AAD111-28ED-189B-DD6B-6CBF7ADCEFCE}"/>
          </ac:picMkLst>
        </pc:picChg>
        <pc:picChg chg="add mod">
          <ac:chgData name="Tai, Jin Yao" userId="S::jtai30@gatech.edu::ef137c8c-7947-4b5e-8ee8-bc4420980ff3" providerId="AD" clId="Web-{E1B650BF-F276-4A40-9AF6-A5B7BF780998}" dt="2023-06-24T03:49:47.767" v="39"/>
          <ac:picMkLst>
            <pc:docMk/>
            <pc:sldMk cId="1506532450" sldId="265"/>
            <ac:picMk id="7" creationId="{EFC8E14A-091D-6371-474B-D3EA718F5657}"/>
          </ac:picMkLst>
        </pc:picChg>
        <pc:picChg chg="add mod">
          <ac:chgData name="Tai, Jin Yao" userId="S::jtai30@gatech.edu::ef137c8c-7947-4b5e-8ee8-bc4420980ff3" providerId="AD" clId="Web-{E1B650BF-F276-4A40-9AF6-A5B7BF780998}" dt="2023-06-24T03:50:12.424" v="46"/>
          <ac:picMkLst>
            <pc:docMk/>
            <pc:sldMk cId="1506532450" sldId="265"/>
            <ac:picMk id="8" creationId="{E64F09BF-9FA1-4742-7233-CDF4BA93BD7D}"/>
          </ac:picMkLst>
        </pc:picChg>
        <pc:cxnChg chg="add">
          <ac:chgData name="Tai, Jin Yao" userId="S::jtai30@gatech.edu::ef137c8c-7947-4b5e-8ee8-bc4420980ff3" providerId="AD" clId="Web-{E1B650BF-F276-4A40-9AF6-A5B7BF780998}" dt="2023-06-24T03:48:43.125" v="17"/>
          <ac:cxnSpMkLst>
            <pc:docMk/>
            <pc:sldMk cId="1506532450" sldId="265"/>
            <ac:cxnSpMk id="16" creationId="{2127D324-ED99-4DAD-96B2-75E77B6EE6DC}"/>
          </ac:cxnSpMkLst>
        </pc:cxnChg>
        <pc:cxnChg chg="add">
          <ac:chgData name="Tai, Jin Yao" userId="S::jtai30@gatech.edu::ef137c8c-7947-4b5e-8ee8-bc4420980ff3" providerId="AD" clId="Web-{E1B650BF-F276-4A40-9AF6-A5B7BF780998}" dt="2023-06-24T03:48:43.125" v="17"/>
          <ac:cxnSpMkLst>
            <pc:docMk/>
            <pc:sldMk cId="1506532450" sldId="265"/>
            <ac:cxnSpMk id="26" creationId="{91A4F7F3-4A2D-4BC2-A7AD-98D81DB09323}"/>
          </ac:cxnSpMkLst>
        </pc:cxnChg>
      </pc:sldChg>
      <pc:sldChg chg="modSp">
        <pc:chgData name="Tai, Jin Yao" userId="S::jtai30@gatech.edu::ef137c8c-7947-4b5e-8ee8-bc4420980ff3" providerId="AD" clId="Web-{E1B650BF-F276-4A40-9AF6-A5B7BF780998}" dt="2023-06-24T03:41:11.817" v="0" actId="14100"/>
        <pc:sldMkLst>
          <pc:docMk/>
          <pc:sldMk cId="2771794351" sldId="270"/>
        </pc:sldMkLst>
        <pc:picChg chg="mod">
          <ac:chgData name="Tai, Jin Yao" userId="S::jtai30@gatech.edu::ef137c8c-7947-4b5e-8ee8-bc4420980ff3" providerId="AD" clId="Web-{E1B650BF-F276-4A40-9AF6-A5B7BF780998}" dt="2023-06-24T03:41:11.817" v="0" actId="14100"/>
          <ac:picMkLst>
            <pc:docMk/>
            <pc:sldMk cId="2771794351" sldId="270"/>
            <ac:picMk id="4" creationId="{065E6608-EF7C-440F-3274-9B4BFE328E6B}"/>
          </ac:picMkLst>
        </pc:picChg>
      </pc:sldChg>
    </pc:docChg>
  </pc:docChgLst>
  <pc:docChgLst>
    <pc:chgData name="Rachman, Arif" userId="S::arachman6@gatech.edu::7cc56e9b-a014-432b-9c07-1220471d3b85" providerId="AD" clId="Web-{DAE30FA1-C93B-B70F-073C-738FD8ACBBDD}"/>
    <pc:docChg chg="modSld">
      <pc:chgData name="Rachman, Arif" userId="S::arachman6@gatech.edu::7cc56e9b-a014-432b-9c07-1220471d3b85" providerId="AD" clId="Web-{DAE30FA1-C93B-B70F-073C-738FD8ACBBDD}" dt="2023-07-21T02:04:50.113" v="1656"/>
      <pc:docMkLst>
        <pc:docMk/>
      </pc:docMkLst>
      <pc:sldChg chg="modNotes">
        <pc:chgData name="Rachman, Arif" userId="S::arachman6@gatech.edu::7cc56e9b-a014-432b-9c07-1220471d3b85" providerId="AD" clId="Web-{DAE30FA1-C93B-B70F-073C-738FD8ACBBDD}" dt="2023-07-21T00:40:49.275" v="206"/>
        <pc:sldMkLst>
          <pc:docMk/>
          <pc:sldMk cId="2016893365" sldId="264"/>
        </pc:sldMkLst>
      </pc:sldChg>
      <pc:sldChg chg="modNotes">
        <pc:chgData name="Rachman, Arif" userId="S::arachman6@gatech.edu::7cc56e9b-a014-432b-9c07-1220471d3b85" providerId="AD" clId="Web-{DAE30FA1-C93B-B70F-073C-738FD8ACBBDD}" dt="2023-07-21T00:44:49.250" v="277"/>
        <pc:sldMkLst>
          <pc:docMk/>
          <pc:sldMk cId="3827411095" sldId="274"/>
        </pc:sldMkLst>
      </pc:sldChg>
      <pc:sldChg chg="modSp modNotes">
        <pc:chgData name="Rachman, Arif" userId="S::arachman6@gatech.edu::7cc56e9b-a014-432b-9c07-1220471d3b85" providerId="AD" clId="Web-{DAE30FA1-C93B-B70F-073C-738FD8ACBBDD}" dt="2023-07-21T02:02:14.938" v="1614" actId="20577"/>
        <pc:sldMkLst>
          <pc:docMk/>
          <pc:sldMk cId="885124481" sldId="289"/>
        </pc:sldMkLst>
        <pc:spChg chg="mod">
          <ac:chgData name="Rachman, Arif" userId="S::arachman6@gatech.edu::7cc56e9b-a014-432b-9c07-1220471d3b85" providerId="AD" clId="Web-{DAE30FA1-C93B-B70F-073C-738FD8ACBBDD}" dt="2023-07-21T02:02:14.938" v="1614" actId="20577"/>
          <ac:spMkLst>
            <pc:docMk/>
            <pc:sldMk cId="885124481" sldId="289"/>
            <ac:spMk id="7" creationId="{7C7CA3FD-BB73-CCCC-A435-464C219C8943}"/>
          </ac:spMkLst>
        </pc:spChg>
      </pc:sldChg>
      <pc:sldChg chg="mod modShow modNotes">
        <pc:chgData name="Rachman, Arif" userId="S::arachman6@gatech.edu::7cc56e9b-a014-432b-9c07-1220471d3b85" providerId="AD" clId="Web-{DAE30FA1-C93B-B70F-073C-738FD8ACBBDD}" dt="2023-07-21T01:43:15.864" v="892"/>
        <pc:sldMkLst>
          <pc:docMk/>
          <pc:sldMk cId="2760375505" sldId="290"/>
        </pc:sldMkLst>
      </pc:sldChg>
      <pc:sldChg chg="addSp delSp modSp modNotes">
        <pc:chgData name="Rachman, Arif" userId="S::arachman6@gatech.edu::7cc56e9b-a014-432b-9c07-1220471d3b85" providerId="AD" clId="Web-{DAE30FA1-C93B-B70F-073C-738FD8ACBBDD}" dt="2023-07-21T02:04:50.113" v="1656"/>
        <pc:sldMkLst>
          <pc:docMk/>
          <pc:sldMk cId="2292325362" sldId="293"/>
        </pc:sldMkLst>
        <pc:spChg chg="add mod">
          <ac:chgData name="Rachman, Arif" userId="S::arachman6@gatech.edu::7cc56e9b-a014-432b-9c07-1220471d3b85" providerId="AD" clId="Web-{DAE30FA1-C93B-B70F-073C-738FD8ACBBDD}" dt="2023-07-21T00:50:49.730" v="313"/>
          <ac:spMkLst>
            <pc:docMk/>
            <pc:sldMk cId="2292325362" sldId="293"/>
            <ac:spMk id="3" creationId="{13D1D1F2-4A8C-054A-78DB-A4BB5ED35E9B}"/>
          </ac:spMkLst>
        </pc:spChg>
        <pc:spChg chg="add mod">
          <ac:chgData name="Rachman, Arif" userId="S::arachman6@gatech.edu::7cc56e9b-a014-432b-9c07-1220471d3b85" providerId="AD" clId="Web-{DAE30FA1-C93B-B70F-073C-738FD8ACBBDD}" dt="2023-07-21T00:50:49.730" v="314"/>
          <ac:spMkLst>
            <pc:docMk/>
            <pc:sldMk cId="2292325362" sldId="293"/>
            <ac:spMk id="4" creationId="{70BAC37B-F6F4-4C6E-814C-C6DF4B6C626B}"/>
          </ac:spMkLst>
        </pc:spChg>
        <pc:spChg chg="add mod ord">
          <ac:chgData name="Rachman, Arif" userId="S::arachman6@gatech.edu::7cc56e9b-a014-432b-9c07-1220471d3b85" providerId="AD" clId="Web-{DAE30FA1-C93B-B70F-073C-738FD8ACBBDD}" dt="2023-07-21T00:50:49.714" v="312"/>
          <ac:spMkLst>
            <pc:docMk/>
            <pc:sldMk cId="2292325362" sldId="293"/>
            <ac:spMk id="7" creationId="{DB464E31-0DFB-1CAB-E39B-82B3510CEAC3}"/>
          </ac:spMkLst>
        </pc:spChg>
        <pc:spChg chg="add del mod">
          <ac:chgData name="Rachman, Arif" userId="S::arachman6@gatech.edu::7cc56e9b-a014-432b-9c07-1220471d3b85" providerId="AD" clId="Web-{DAE30FA1-C93B-B70F-073C-738FD8ACBBDD}" dt="2023-07-21T00:48:49.945" v="301"/>
          <ac:spMkLst>
            <pc:docMk/>
            <pc:sldMk cId="2292325362" sldId="293"/>
            <ac:spMk id="9" creationId="{531E9608-3B0C-E063-68A3-7A0D6F8DF16C}"/>
          </ac:spMkLst>
        </pc:spChg>
        <pc:picChg chg="del ord">
          <ac:chgData name="Rachman, Arif" userId="S::arachman6@gatech.edu::7cc56e9b-a014-432b-9c07-1220471d3b85" providerId="AD" clId="Web-{DAE30FA1-C93B-B70F-073C-738FD8ACBBDD}" dt="2023-07-21T00:48:04.678" v="298"/>
          <ac:picMkLst>
            <pc:docMk/>
            <pc:sldMk cId="2292325362" sldId="293"/>
            <ac:picMk id="6" creationId="{741E2BAA-B9C7-EAE0-20C2-834D142FFB5F}"/>
          </ac:picMkLst>
        </pc:picChg>
        <pc:picChg chg="add mod ord">
          <ac:chgData name="Rachman, Arif" userId="S::arachman6@gatech.edu::7cc56e9b-a014-432b-9c07-1220471d3b85" providerId="AD" clId="Web-{DAE30FA1-C93B-B70F-073C-738FD8ACBBDD}" dt="2023-07-21T00:51:06.809" v="316" actId="1076"/>
          <ac:picMkLst>
            <pc:docMk/>
            <pc:sldMk cId="2292325362" sldId="293"/>
            <ac:picMk id="10" creationId="{DF3A1C83-81D7-364C-3953-90FE749B1FA7}"/>
          </ac:picMkLst>
        </pc:picChg>
      </pc:sldChg>
      <pc:sldChg chg="mod modShow">
        <pc:chgData name="Rachman, Arif" userId="S::arachman6@gatech.edu::7cc56e9b-a014-432b-9c07-1220471d3b85" providerId="AD" clId="Web-{DAE30FA1-C93B-B70F-073C-738FD8ACBBDD}" dt="2023-07-21T00:41:21.916" v="207"/>
        <pc:sldMkLst>
          <pc:docMk/>
          <pc:sldMk cId="2961254792" sldId="304"/>
        </pc:sldMkLst>
      </pc:sldChg>
      <pc:sldChg chg="modNotes">
        <pc:chgData name="Rachman, Arif" userId="S::arachman6@gatech.edu::7cc56e9b-a014-432b-9c07-1220471d3b85" providerId="AD" clId="Web-{DAE30FA1-C93B-B70F-073C-738FD8ACBBDD}" dt="2023-07-21T00:40:30.352" v="192"/>
        <pc:sldMkLst>
          <pc:docMk/>
          <pc:sldMk cId="3349064733" sldId="316"/>
        </pc:sldMkLst>
      </pc:sldChg>
    </pc:docChg>
  </pc:docChgLst>
  <pc:docChgLst>
    <pc:chgData name="Gan, Hong Yee" userId="S::hgan32@gatech.edu::0c64fda4-6ec7-458a-bc0d-a1c49a090a24" providerId="AD" clId="Web-{928C315A-31E9-60B1-BBED-D95F0E0E3574}"/>
    <pc:docChg chg="modSld">
      <pc:chgData name="Gan, Hong Yee" userId="S::hgan32@gatech.edu::0c64fda4-6ec7-458a-bc0d-a1c49a090a24" providerId="AD" clId="Web-{928C315A-31E9-60B1-BBED-D95F0E0E3574}" dt="2023-07-22T12:37:15.715" v="31"/>
      <pc:docMkLst>
        <pc:docMk/>
      </pc:docMkLst>
      <pc:sldChg chg="modNotes">
        <pc:chgData name="Gan, Hong Yee" userId="S::hgan32@gatech.edu::0c64fda4-6ec7-458a-bc0d-a1c49a090a24" providerId="AD" clId="Web-{928C315A-31E9-60B1-BBED-D95F0E0E3574}" dt="2023-07-22T12:37:15.715" v="31"/>
        <pc:sldMkLst>
          <pc:docMk/>
          <pc:sldMk cId="201294754" sldId="297"/>
        </pc:sldMkLst>
      </pc:sldChg>
    </pc:docChg>
  </pc:docChgLst>
  <pc:docChgLst>
    <pc:chgData name="Rachman, Arif" userId="S::arachman6@gatech.edu::7cc56e9b-a014-432b-9c07-1220471d3b85" providerId="AD" clId="Web-{5A207C92-2FDB-4586-A103-8748A5DF28D8}"/>
    <pc:docChg chg="addSld delSld modSld">
      <pc:chgData name="Rachman, Arif" userId="S::arachman6@gatech.edu::7cc56e9b-a014-432b-9c07-1220471d3b85" providerId="AD" clId="Web-{5A207C92-2FDB-4586-A103-8748A5DF28D8}" dt="2023-07-19T02:41:58.581" v="183"/>
      <pc:docMkLst>
        <pc:docMk/>
      </pc:docMkLst>
      <pc:sldChg chg="modSp">
        <pc:chgData name="Rachman, Arif" userId="S::arachman6@gatech.edu::7cc56e9b-a014-432b-9c07-1220471d3b85" providerId="AD" clId="Web-{5A207C92-2FDB-4586-A103-8748A5DF28D8}" dt="2023-07-19T02:36:13.308" v="2" actId="14100"/>
        <pc:sldMkLst>
          <pc:docMk/>
          <pc:sldMk cId="2628655167" sldId="283"/>
        </pc:sldMkLst>
        <pc:spChg chg="mod">
          <ac:chgData name="Rachman, Arif" userId="S::arachman6@gatech.edu::7cc56e9b-a014-432b-9c07-1220471d3b85" providerId="AD" clId="Web-{5A207C92-2FDB-4586-A103-8748A5DF28D8}" dt="2023-07-19T02:35:57.964" v="0" actId="14100"/>
          <ac:spMkLst>
            <pc:docMk/>
            <pc:sldMk cId="2628655167" sldId="283"/>
            <ac:spMk id="6" creationId="{91D34EB7-8D87-5F8A-A7BB-158CCCD4CBCB}"/>
          </ac:spMkLst>
        </pc:spChg>
        <pc:spChg chg="mod">
          <ac:chgData name="Rachman, Arif" userId="S::arachman6@gatech.edu::7cc56e9b-a014-432b-9c07-1220471d3b85" providerId="AD" clId="Web-{5A207C92-2FDB-4586-A103-8748A5DF28D8}" dt="2023-07-19T02:36:13.308" v="2" actId="14100"/>
          <ac:spMkLst>
            <pc:docMk/>
            <pc:sldMk cId="2628655167" sldId="283"/>
            <ac:spMk id="9" creationId="{EFBED241-C83B-486A-DAC3-67F53E08DF76}"/>
          </ac:spMkLst>
        </pc:spChg>
      </pc:sldChg>
      <pc:sldChg chg="modSp">
        <pc:chgData name="Rachman, Arif" userId="S::arachman6@gatech.edu::7cc56e9b-a014-432b-9c07-1220471d3b85" providerId="AD" clId="Web-{5A207C92-2FDB-4586-A103-8748A5DF28D8}" dt="2023-07-19T02:37:14.435" v="38" actId="20577"/>
        <pc:sldMkLst>
          <pc:docMk/>
          <pc:sldMk cId="4025429496" sldId="284"/>
        </pc:sldMkLst>
        <pc:spChg chg="mod">
          <ac:chgData name="Rachman, Arif" userId="S::arachman6@gatech.edu::7cc56e9b-a014-432b-9c07-1220471d3b85" providerId="AD" clId="Web-{5A207C92-2FDB-4586-A103-8748A5DF28D8}" dt="2023-07-19T02:37:14.435" v="38" actId="20577"/>
          <ac:spMkLst>
            <pc:docMk/>
            <pc:sldMk cId="4025429496" sldId="284"/>
            <ac:spMk id="6" creationId="{F52C9C31-4157-6058-DB21-43FD33362CEB}"/>
          </ac:spMkLst>
        </pc:spChg>
        <pc:spChg chg="mod">
          <ac:chgData name="Rachman, Arif" userId="S::arachman6@gatech.edu::7cc56e9b-a014-432b-9c07-1220471d3b85" providerId="AD" clId="Web-{5A207C92-2FDB-4586-A103-8748A5DF28D8}" dt="2023-07-19T02:37:11.200" v="34" actId="20577"/>
          <ac:spMkLst>
            <pc:docMk/>
            <pc:sldMk cId="4025429496" sldId="284"/>
            <ac:spMk id="12" creationId="{D8845505-04E5-4CB3-62DE-4233333C9A34}"/>
          </ac:spMkLst>
        </pc:spChg>
        <pc:spChg chg="mod">
          <ac:chgData name="Rachman, Arif" userId="S::arachman6@gatech.edu::7cc56e9b-a014-432b-9c07-1220471d3b85" providerId="AD" clId="Web-{5A207C92-2FDB-4586-A103-8748A5DF28D8}" dt="2023-07-19T02:37:08.028" v="30" actId="20577"/>
          <ac:spMkLst>
            <pc:docMk/>
            <pc:sldMk cId="4025429496" sldId="284"/>
            <ac:spMk id="15" creationId="{A5607D8F-2A9A-A65F-5F85-46F8F6BBFD6D}"/>
          </ac:spMkLst>
        </pc:spChg>
      </pc:sldChg>
      <pc:sldChg chg="del">
        <pc:chgData name="Rachman, Arif" userId="S::arachman6@gatech.edu::7cc56e9b-a014-432b-9c07-1220471d3b85" providerId="AD" clId="Web-{5A207C92-2FDB-4586-A103-8748A5DF28D8}" dt="2023-07-19T02:37:25.497" v="39"/>
        <pc:sldMkLst>
          <pc:docMk/>
          <pc:sldMk cId="3104924333" sldId="286"/>
        </pc:sldMkLst>
      </pc:sldChg>
      <pc:sldChg chg="addSp delSp modSp new">
        <pc:chgData name="Rachman, Arif" userId="S::arachman6@gatech.edu::7cc56e9b-a014-432b-9c07-1220471d3b85" providerId="AD" clId="Web-{5A207C92-2FDB-4586-A103-8748A5DF28D8}" dt="2023-07-19T02:41:58.581" v="183"/>
        <pc:sldMkLst>
          <pc:docMk/>
          <pc:sldMk cId="3709431854" sldId="295"/>
        </pc:sldMkLst>
        <pc:spChg chg="mod">
          <ac:chgData name="Rachman, Arif" userId="S::arachman6@gatech.edu::7cc56e9b-a014-432b-9c07-1220471d3b85" providerId="AD" clId="Web-{5A207C92-2FDB-4586-A103-8748A5DF28D8}" dt="2023-07-19T02:38:27.718" v="54" actId="20577"/>
          <ac:spMkLst>
            <pc:docMk/>
            <pc:sldMk cId="3709431854" sldId="295"/>
            <ac:spMk id="2" creationId="{1586772B-9215-1180-B067-FD6B25DFA888}"/>
          </ac:spMkLst>
        </pc:spChg>
        <pc:spChg chg="del">
          <ac:chgData name="Rachman, Arif" userId="S::arachman6@gatech.edu::7cc56e9b-a014-432b-9c07-1220471d3b85" providerId="AD" clId="Web-{5A207C92-2FDB-4586-A103-8748A5DF28D8}" dt="2023-07-19T02:38:44.749" v="55"/>
          <ac:spMkLst>
            <pc:docMk/>
            <pc:sldMk cId="3709431854" sldId="295"/>
            <ac:spMk id="3" creationId="{0EA80D6E-118A-9E71-B34A-FB89735ED24E}"/>
          </ac:spMkLst>
        </pc:spChg>
        <pc:graphicFrameChg chg="add mod ord modGraphic">
          <ac:chgData name="Rachman, Arif" userId="S::arachman6@gatech.edu::7cc56e9b-a014-432b-9c07-1220471d3b85" providerId="AD" clId="Web-{5A207C92-2FDB-4586-A103-8748A5DF28D8}" dt="2023-07-19T02:41:58.581" v="183"/>
          <ac:graphicFrameMkLst>
            <pc:docMk/>
            <pc:sldMk cId="3709431854" sldId="295"/>
            <ac:graphicFrameMk id="4" creationId="{D44ABCB5-035B-A16B-DD24-BB072E1E694F}"/>
          </ac:graphicFrameMkLst>
        </pc:graphicFrameChg>
      </pc:sldChg>
    </pc:docChg>
  </pc:docChgLst>
</pc:chgInfo>
</file>

<file path=ppt/comments/modernComment_122_A487FCD1.xml><?xml version="1.0" encoding="utf-8"?>
<p188:cmLst xmlns:a="http://schemas.openxmlformats.org/drawingml/2006/main" xmlns:r="http://schemas.openxmlformats.org/officeDocument/2006/relationships" xmlns:p188="http://schemas.microsoft.com/office/powerpoint/2018/8/main">
  <p188:cm id="{6680A333-B3E7-4476-BF8F-DCF241623D64}" authorId="{3A3DDB63-30AF-46E0-7573-9E62A373C64A}" status="resolved" created="2023-07-19T13:34:06.382" complete="100000">
    <pc:sldMkLst xmlns:pc="http://schemas.microsoft.com/office/powerpoint/2013/main/command">
      <pc:docMk/>
      <pc:sldMk cId="2760375505" sldId="290"/>
    </pc:sldMkLst>
    <p188:txBody>
      <a:bodyPr/>
      <a:lstStyle/>
      <a:p>
        <a:r>
          <a:rPr lang="en-US"/>
          <a:t>[@Rachman, Arif] add 1 data cleaning, remove scaling</a:t>
        </a:r>
      </a:p>
    </p188:txBody>
  </p188:cm>
</p188:cmLst>
</file>

<file path=ppt/comments/modernComment_131_8478A607.xml><?xml version="1.0" encoding="utf-8"?>
<p188:cmLst xmlns:a="http://schemas.openxmlformats.org/drawingml/2006/main" xmlns:r="http://schemas.openxmlformats.org/officeDocument/2006/relationships" xmlns:p188="http://schemas.microsoft.com/office/powerpoint/2018/8/main">
  <p188:cm id="{902A6B63-1BA1-4051-BAD7-4E00170CF4BA}" authorId="{3A3DDB63-30AF-46E0-7573-9E62A373C64A}" status="resolved" created="2023-07-19T13:41:30.271" complete="100000">
    <pc:sldMkLst xmlns:pc="http://schemas.microsoft.com/office/powerpoint/2013/main/command">
      <pc:docMk/>
      <pc:sldMk cId="2222499335" sldId="305"/>
    </pc:sldMkLst>
    <p188:replyLst>
      <p188:reply id="{5906CB8D-BAA8-445A-8D31-C2F6E3E25F4D}" authorId="{3A3DDB63-30AF-46E0-7573-9E62A373C64A}" created="2023-07-19T13:41:35.177">
        <p188:txBody>
          <a:bodyPr/>
          <a:lstStyle/>
          <a:p>
            <a:r>
              <a:rPr lang="en-US"/>
              <a:t>Add this</a:t>
            </a:r>
          </a:p>
        </p188:txBody>
      </p188:reply>
    </p188:replyLst>
    <p188:txBody>
      <a:bodyPr/>
      <a:lstStyle/>
      <a:p>
        <a:r>
          <a:rPr lang="en-US"/>
          <a:t>[@Rachman, Arif] </a:t>
        </a:r>
      </a:p>
    </p188:txBody>
  </p188:cm>
</p188:cmLst>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B45476A-7F2F-420F-88B5-7D404FE75A3E}" type="doc">
      <dgm:prSet loTypeId="urn:microsoft.com/office/officeart/2005/8/layout/chevron1" loCatId="process" qsTypeId="urn:microsoft.com/office/officeart/2005/8/quickstyle/simple1" qsCatId="simple" csTypeId="urn:microsoft.com/office/officeart/2005/8/colors/colorful1" csCatId="colorful" phldr="1"/>
      <dgm:spPr/>
      <dgm:t>
        <a:bodyPr/>
        <a:lstStyle/>
        <a:p>
          <a:endParaRPr lang="en-US"/>
        </a:p>
      </dgm:t>
    </dgm:pt>
    <dgm:pt modelId="{54B96C72-2581-4902-8BF6-D8335484D3AD}">
      <dgm:prSet phldrT="[Text]" phldr="0"/>
      <dgm:spPr/>
      <dgm:t>
        <a:bodyPr/>
        <a:lstStyle/>
        <a:p>
          <a:pPr rtl="0"/>
          <a:r>
            <a:rPr lang="en-US">
              <a:latin typeface="Garamond" panose="02020404030301010803"/>
            </a:rPr>
            <a:t>Data Collection</a:t>
          </a:r>
          <a:endParaRPr lang="en-US"/>
        </a:p>
      </dgm:t>
    </dgm:pt>
    <dgm:pt modelId="{51EC3ABB-D29C-4650-A772-6152822D7113}" type="parTrans" cxnId="{0327F023-316F-4EF1-B82B-8646C8CAC957}">
      <dgm:prSet/>
      <dgm:spPr/>
      <dgm:t>
        <a:bodyPr/>
        <a:lstStyle/>
        <a:p>
          <a:endParaRPr lang="en-US"/>
        </a:p>
      </dgm:t>
    </dgm:pt>
    <dgm:pt modelId="{4FCEA101-6C2B-4126-9866-5DDDFCEB8613}" type="sibTrans" cxnId="{0327F023-316F-4EF1-B82B-8646C8CAC957}">
      <dgm:prSet/>
      <dgm:spPr/>
      <dgm:t>
        <a:bodyPr/>
        <a:lstStyle/>
        <a:p>
          <a:endParaRPr lang="en-US"/>
        </a:p>
      </dgm:t>
    </dgm:pt>
    <dgm:pt modelId="{13AE1A4B-CAFD-4B91-B868-9C0353F79396}">
      <dgm:prSet phldrT="[Text]" phldr="0"/>
      <dgm:spPr/>
      <dgm:t>
        <a:bodyPr/>
        <a:lstStyle/>
        <a:p>
          <a:pPr rtl="0"/>
          <a:r>
            <a:rPr lang="en-US">
              <a:latin typeface="Garamond" panose="02020404030301010803"/>
            </a:rPr>
            <a:t>Explanatory Data Analysis</a:t>
          </a:r>
          <a:endParaRPr lang="en-US"/>
        </a:p>
      </dgm:t>
    </dgm:pt>
    <dgm:pt modelId="{BF7273AB-1BDC-4ABC-B154-ED34DD7AFAEB}" type="parTrans" cxnId="{EA94ECAF-E863-4596-A109-5FBE27D41F0F}">
      <dgm:prSet/>
      <dgm:spPr/>
      <dgm:t>
        <a:bodyPr/>
        <a:lstStyle/>
        <a:p>
          <a:endParaRPr lang="en-US"/>
        </a:p>
      </dgm:t>
    </dgm:pt>
    <dgm:pt modelId="{D03B32B4-9F40-4132-B4CF-F826C0464689}" type="sibTrans" cxnId="{EA94ECAF-E863-4596-A109-5FBE27D41F0F}">
      <dgm:prSet/>
      <dgm:spPr/>
      <dgm:t>
        <a:bodyPr/>
        <a:lstStyle/>
        <a:p>
          <a:endParaRPr lang="en-US"/>
        </a:p>
      </dgm:t>
    </dgm:pt>
    <dgm:pt modelId="{116256A1-4235-45F0-A988-456255D7EAC7}">
      <dgm:prSet phldrT="[Text]" phldr="0"/>
      <dgm:spPr/>
      <dgm:t>
        <a:bodyPr/>
        <a:lstStyle/>
        <a:p>
          <a:pPr rtl="0"/>
          <a:r>
            <a:rPr lang="en-US">
              <a:latin typeface="Garamond" panose="02020404030301010803"/>
            </a:rPr>
            <a:t>Data Modelling</a:t>
          </a:r>
          <a:endParaRPr lang="en-US"/>
        </a:p>
      </dgm:t>
    </dgm:pt>
    <dgm:pt modelId="{F8E58AFF-BAFD-4021-81BC-D3761872C625}" type="parTrans" cxnId="{77F0AD7A-93D1-46D5-8D8B-EB97D7B11CF2}">
      <dgm:prSet/>
      <dgm:spPr/>
      <dgm:t>
        <a:bodyPr/>
        <a:lstStyle/>
        <a:p>
          <a:endParaRPr lang="en-US"/>
        </a:p>
      </dgm:t>
    </dgm:pt>
    <dgm:pt modelId="{F24496E6-85F5-483C-A611-3180BC772803}" type="sibTrans" cxnId="{77F0AD7A-93D1-46D5-8D8B-EB97D7B11CF2}">
      <dgm:prSet/>
      <dgm:spPr/>
      <dgm:t>
        <a:bodyPr/>
        <a:lstStyle/>
        <a:p>
          <a:endParaRPr lang="en-US"/>
        </a:p>
      </dgm:t>
    </dgm:pt>
    <dgm:pt modelId="{C8243D3E-8C62-4F5D-B192-8408CC08E5DF}">
      <dgm:prSet phldr="0"/>
      <dgm:spPr/>
      <dgm:t>
        <a:bodyPr/>
        <a:lstStyle/>
        <a:p>
          <a:pPr rtl="0"/>
          <a:r>
            <a:rPr lang="en-US">
              <a:latin typeface="Garamond" panose="02020404030301010803"/>
            </a:rPr>
            <a:t>Data Cleaning</a:t>
          </a:r>
        </a:p>
      </dgm:t>
    </dgm:pt>
    <dgm:pt modelId="{F2A6503D-1035-4D75-8F86-46C58A2C5B09}" type="parTrans" cxnId="{293E357F-4EDB-48F6-8D3A-86816DEF0ED1}">
      <dgm:prSet/>
      <dgm:spPr/>
    </dgm:pt>
    <dgm:pt modelId="{76061498-2339-4F90-B9C4-9A081C338D62}" type="sibTrans" cxnId="{293E357F-4EDB-48F6-8D3A-86816DEF0ED1}">
      <dgm:prSet/>
      <dgm:spPr/>
    </dgm:pt>
    <dgm:pt modelId="{C774B912-1433-4E26-91C3-02AD6B323574}">
      <dgm:prSet phldr="0"/>
      <dgm:spPr/>
      <dgm:t>
        <a:bodyPr/>
        <a:lstStyle/>
        <a:p>
          <a:pPr rtl="0"/>
          <a:r>
            <a:rPr lang="en-US">
              <a:latin typeface="Garamond" panose="02020404030301010803"/>
            </a:rPr>
            <a:t>Feature Selection</a:t>
          </a:r>
        </a:p>
      </dgm:t>
    </dgm:pt>
    <dgm:pt modelId="{3B6B90E4-1913-4677-BC5B-2E9934FA9EED}" type="parTrans" cxnId="{E316010C-DF7E-44C0-8032-CFBECB624C82}">
      <dgm:prSet/>
      <dgm:spPr/>
    </dgm:pt>
    <dgm:pt modelId="{DAA13DFD-4FDD-4465-8EFB-51EC2CBA47C0}" type="sibTrans" cxnId="{E316010C-DF7E-44C0-8032-CFBECB624C82}">
      <dgm:prSet/>
      <dgm:spPr/>
    </dgm:pt>
    <dgm:pt modelId="{185C77D1-6E1B-4335-8D34-6CABE922AD22}" type="pres">
      <dgm:prSet presAssocID="{9B45476A-7F2F-420F-88B5-7D404FE75A3E}" presName="Name0" presStyleCnt="0">
        <dgm:presLayoutVars>
          <dgm:dir/>
          <dgm:animLvl val="lvl"/>
          <dgm:resizeHandles val="exact"/>
        </dgm:presLayoutVars>
      </dgm:prSet>
      <dgm:spPr/>
    </dgm:pt>
    <dgm:pt modelId="{74536786-A864-4D3D-875A-B7463557CBF6}" type="pres">
      <dgm:prSet presAssocID="{54B96C72-2581-4902-8BF6-D8335484D3AD}" presName="parTxOnly" presStyleLbl="node1" presStyleIdx="0" presStyleCnt="5">
        <dgm:presLayoutVars>
          <dgm:chMax val="0"/>
          <dgm:chPref val="0"/>
          <dgm:bulletEnabled val="1"/>
        </dgm:presLayoutVars>
      </dgm:prSet>
      <dgm:spPr/>
    </dgm:pt>
    <dgm:pt modelId="{AF38A747-2B22-4C23-B380-C583F1CE5682}" type="pres">
      <dgm:prSet presAssocID="{4FCEA101-6C2B-4126-9866-5DDDFCEB8613}" presName="parTxOnlySpace" presStyleCnt="0"/>
      <dgm:spPr/>
    </dgm:pt>
    <dgm:pt modelId="{A0B6BFEB-C120-4A52-84CA-A569370454CD}" type="pres">
      <dgm:prSet presAssocID="{C8243D3E-8C62-4F5D-B192-8408CC08E5DF}" presName="parTxOnly" presStyleLbl="node1" presStyleIdx="1" presStyleCnt="5">
        <dgm:presLayoutVars>
          <dgm:chMax val="0"/>
          <dgm:chPref val="0"/>
          <dgm:bulletEnabled val="1"/>
        </dgm:presLayoutVars>
      </dgm:prSet>
      <dgm:spPr/>
    </dgm:pt>
    <dgm:pt modelId="{A443D322-59B3-4D32-95DB-93DB1F35485F}" type="pres">
      <dgm:prSet presAssocID="{76061498-2339-4F90-B9C4-9A081C338D62}" presName="parTxOnlySpace" presStyleCnt="0"/>
      <dgm:spPr/>
    </dgm:pt>
    <dgm:pt modelId="{A10F7BE1-B56C-433A-ADDB-D411E88590C7}" type="pres">
      <dgm:prSet presAssocID="{13AE1A4B-CAFD-4B91-B868-9C0353F79396}" presName="parTxOnly" presStyleLbl="node1" presStyleIdx="2" presStyleCnt="5">
        <dgm:presLayoutVars>
          <dgm:chMax val="0"/>
          <dgm:chPref val="0"/>
          <dgm:bulletEnabled val="1"/>
        </dgm:presLayoutVars>
      </dgm:prSet>
      <dgm:spPr/>
    </dgm:pt>
    <dgm:pt modelId="{1B83C3EE-FF19-4597-AFB1-A70B7B0DA74C}" type="pres">
      <dgm:prSet presAssocID="{D03B32B4-9F40-4132-B4CF-F826C0464689}" presName="parTxOnlySpace" presStyleCnt="0"/>
      <dgm:spPr/>
    </dgm:pt>
    <dgm:pt modelId="{35BC556F-9939-41E0-B213-0CEA25A3CA18}" type="pres">
      <dgm:prSet presAssocID="{C774B912-1433-4E26-91C3-02AD6B323574}" presName="parTxOnly" presStyleLbl="node1" presStyleIdx="3" presStyleCnt="5">
        <dgm:presLayoutVars>
          <dgm:chMax val="0"/>
          <dgm:chPref val="0"/>
          <dgm:bulletEnabled val="1"/>
        </dgm:presLayoutVars>
      </dgm:prSet>
      <dgm:spPr/>
    </dgm:pt>
    <dgm:pt modelId="{2BA9750E-A0DA-4831-B84A-1EC068C43BF4}" type="pres">
      <dgm:prSet presAssocID="{DAA13DFD-4FDD-4465-8EFB-51EC2CBA47C0}" presName="parTxOnlySpace" presStyleCnt="0"/>
      <dgm:spPr/>
    </dgm:pt>
    <dgm:pt modelId="{9EEFF9E0-5A29-450E-BCFD-B018041B555E}" type="pres">
      <dgm:prSet presAssocID="{116256A1-4235-45F0-A988-456255D7EAC7}" presName="parTxOnly" presStyleLbl="node1" presStyleIdx="4" presStyleCnt="5">
        <dgm:presLayoutVars>
          <dgm:chMax val="0"/>
          <dgm:chPref val="0"/>
          <dgm:bulletEnabled val="1"/>
        </dgm:presLayoutVars>
      </dgm:prSet>
      <dgm:spPr/>
    </dgm:pt>
  </dgm:ptLst>
  <dgm:cxnLst>
    <dgm:cxn modelId="{E316010C-DF7E-44C0-8032-CFBECB624C82}" srcId="{9B45476A-7F2F-420F-88B5-7D404FE75A3E}" destId="{C774B912-1433-4E26-91C3-02AD6B323574}" srcOrd="3" destOrd="0" parTransId="{3B6B90E4-1913-4677-BC5B-2E9934FA9EED}" sibTransId="{DAA13DFD-4FDD-4465-8EFB-51EC2CBA47C0}"/>
    <dgm:cxn modelId="{0327F023-316F-4EF1-B82B-8646C8CAC957}" srcId="{9B45476A-7F2F-420F-88B5-7D404FE75A3E}" destId="{54B96C72-2581-4902-8BF6-D8335484D3AD}" srcOrd="0" destOrd="0" parTransId="{51EC3ABB-D29C-4650-A772-6152822D7113}" sibTransId="{4FCEA101-6C2B-4126-9866-5DDDFCEB8613}"/>
    <dgm:cxn modelId="{77F0AD7A-93D1-46D5-8D8B-EB97D7B11CF2}" srcId="{9B45476A-7F2F-420F-88B5-7D404FE75A3E}" destId="{116256A1-4235-45F0-A988-456255D7EAC7}" srcOrd="4" destOrd="0" parTransId="{F8E58AFF-BAFD-4021-81BC-D3761872C625}" sibTransId="{F24496E6-85F5-483C-A611-3180BC772803}"/>
    <dgm:cxn modelId="{293E357F-4EDB-48F6-8D3A-86816DEF0ED1}" srcId="{9B45476A-7F2F-420F-88B5-7D404FE75A3E}" destId="{C8243D3E-8C62-4F5D-B192-8408CC08E5DF}" srcOrd="1" destOrd="0" parTransId="{F2A6503D-1035-4D75-8F86-46C58A2C5B09}" sibTransId="{76061498-2339-4F90-B9C4-9A081C338D62}"/>
    <dgm:cxn modelId="{EA94ECAF-E863-4596-A109-5FBE27D41F0F}" srcId="{9B45476A-7F2F-420F-88B5-7D404FE75A3E}" destId="{13AE1A4B-CAFD-4B91-B868-9C0353F79396}" srcOrd="2" destOrd="0" parTransId="{BF7273AB-1BDC-4ABC-B154-ED34DD7AFAEB}" sibTransId="{D03B32B4-9F40-4132-B4CF-F826C0464689}"/>
    <dgm:cxn modelId="{0000AFBB-F1A4-4182-9471-826DDFDB0334}" type="presOf" srcId="{116256A1-4235-45F0-A988-456255D7EAC7}" destId="{9EEFF9E0-5A29-450E-BCFD-B018041B555E}" srcOrd="0" destOrd="0" presId="urn:microsoft.com/office/officeart/2005/8/layout/chevron1"/>
    <dgm:cxn modelId="{E4316EC0-C8A0-4F5D-870F-48724F685E3C}" type="presOf" srcId="{C8243D3E-8C62-4F5D-B192-8408CC08E5DF}" destId="{A0B6BFEB-C120-4A52-84CA-A569370454CD}" srcOrd="0" destOrd="0" presId="urn:microsoft.com/office/officeart/2005/8/layout/chevron1"/>
    <dgm:cxn modelId="{4EFFFECD-754F-46C9-9E07-8F52D9D4179F}" type="presOf" srcId="{54B96C72-2581-4902-8BF6-D8335484D3AD}" destId="{74536786-A864-4D3D-875A-B7463557CBF6}" srcOrd="0" destOrd="0" presId="urn:microsoft.com/office/officeart/2005/8/layout/chevron1"/>
    <dgm:cxn modelId="{264BD8D9-8DFE-48EE-924F-615CC261A5BF}" type="presOf" srcId="{C774B912-1433-4E26-91C3-02AD6B323574}" destId="{35BC556F-9939-41E0-B213-0CEA25A3CA18}" srcOrd="0" destOrd="0" presId="urn:microsoft.com/office/officeart/2005/8/layout/chevron1"/>
    <dgm:cxn modelId="{4D4A84DE-4C78-4C85-ACC5-496820F7F5A8}" type="presOf" srcId="{13AE1A4B-CAFD-4B91-B868-9C0353F79396}" destId="{A10F7BE1-B56C-433A-ADDB-D411E88590C7}" srcOrd="0" destOrd="0" presId="urn:microsoft.com/office/officeart/2005/8/layout/chevron1"/>
    <dgm:cxn modelId="{F81A5EE5-3F24-4426-830F-B11F0ABD5C0C}" type="presOf" srcId="{9B45476A-7F2F-420F-88B5-7D404FE75A3E}" destId="{185C77D1-6E1B-4335-8D34-6CABE922AD22}" srcOrd="0" destOrd="0" presId="urn:microsoft.com/office/officeart/2005/8/layout/chevron1"/>
    <dgm:cxn modelId="{7195F1DB-B7DD-4D6A-89E8-577031354B70}" type="presParOf" srcId="{185C77D1-6E1B-4335-8D34-6CABE922AD22}" destId="{74536786-A864-4D3D-875A-B7463557CBF6}" srcOrd="0" destOrd="0" presId="urn:microsoft.com/office/officeart/2005/8/layout/chevron1"/>
    <dgm:cxn modelId="{0050CEED-7525-412F-A468-6D6929659734}" type="presParOf" srcId="{185C77D1-6E1B-4335-8D34-6CABE922AD22}" destId="{AF38A747-2B22-4C23-B380-C583F1CE5682}" srcOrd="1" destOrd="0" presId="urn:microsoft.com/office/officeart/2005/8/layout/chevron1"/>
    <dgm:cxn modelId="{80D057B2-8657-483B-88D6-BE0C82C82201}" type="presParOf" srcId="{185C77D1-6E1B-4335-8D34-6CABE922AD22}" destId="{A0B6BFEB-C120-4A52-84CA-A569370454CD}" srcOrd="2" destOrd="0" presId="urn:microsoft.com/office/officeart/2005/8/layout/chevron1"/>
    <dgm:cxn modelId="{78901793-CE69-45A7-9325-E4DCF8AEFE40}" type="presParOf" srcId="{185C77D1-6E1B-4335-8D34-6CABE922AD22}" destId="{A443D322-59B3-4D32-95DB-93DB1F35485F}" srcOrd="3" destOrd="0" presId="urn:microsoft.com/office/officeart/2005/8/layout/chevron1"/>
    <dgm:cxn modelId="{1D3893AA-3444-40E4-A694-79FE0E40E7E0}" type="presParOf" srcId="{185C77D1-6E1B-4335-8D34-6CABE922AD22}" destId="{A10F7BE1-B56C-433A-ADDB-D411E88590C7}" srcOrd="4" destOrd="0" presId="urn:microsoft.com/office/officeart/2005/8/layout/chevron1"/>
    <dgm:cxn modelId="{008644F1-5304-4584-B52F-6232720D2D58}" type="presParOf" srcId="{185C77D1-6E1B-4335-8D34-6CABE922AD22}" destId="{1B83C3EE-FF19-4597-AFB1-A70B7B0DA74C}" srcOrd="5" destOrd="0" presId="urn:microsoft.com/office/officeart/2005/8/layout/chevron1"/>
    <dgm:cxn modelId="{7EC34A1D-2637-4AA7-9A6B-38B4E81B005C}" type="presParOf" srcId="{185C77D1-6E1B-4335-8D34-6CABE922AD22}" destId="{35BC556F-9939-41E0-B213-0CEA25A3CA18}" srcOrd="6" destOrd="0" presId="urn:microsoft.com/office/officeart/2005/8/layout/chevron1"/>
    <dgm:cxn modelId="{70C65AF2-D18E-47E4-B00E-E4EC0C0604D7}" type="presParOf" srcId="{185C77D1-6E1B-4335-8D34-6CABE922AD22}" destId="{2BA9750E-A0DA-4831-B84A-1EC068C43BF4}" srcOrd="7" destOrd="0" presId="urn:microsoft.com/office/officeart/2005/8/layout/chevron1"/>
    <dgm:cxn modelId="{F480623F-C149-4EAC-BD78-FAEA9865A2C2}" type="presParOf" srcId="{185C77D1-6E1B-4335-8D34-6CABE922AD22}" destId="{9EEFF9E0-5A29-450E-BCFD-B018041B555E}" srcOrd="8"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047E73E-91FD-4D99-B642-F6CA9A30B647}" type="doc">
      <dgm:prSet loTypeId="urn:microsoft.com/office/officeart/2005/8/layout/default" loCatId="list" qsTypeId="urn:microsoft.com/office/officeart/2005/8/quickstyle/simple1" qsCatId="simple" csTypeId="urn:microsoft.com/office/officeart/2005/8/colors/colorful1" csCatId="colorful" phldr="1"/>
      <dgm:spPr/>
      <dgm:t>
        <a:bodyPr/>
        <a:lstStyle/>
        <a:p>
          <a:endParaRPr lang="en-US"/>
        </a:p>
      </dgm:t>
    </dgm:pt>
    <dgm:pt modelId="{7C2E67EB-4DFA-4986-8F8E-0F57CDC9B597}">
      <dgm:prSet/>
      <dgm:spPr/>
      <dgm:t>
        <a:bodyPr/>
        <a:lstStyle/>
        <a:p>
          <a:r>
            <a:rPr lang="en-SG"/>
            <a:t>Multiple linear regression </a:t>
          </a:r>
          <a:endParaRPr lang="en-US"/>
        </a:p>
      </dgm:t>
    </dgm:pt>
    <dgm:pt modelId="{E3E6E9F9-D22F-418C-90AE-C477E2EB8629}" type="parTrans" cxnId="{CEDC8BFE-F35E-40B7-BC6B-3E4CBECC9AB2}">
      <dgm:prSet/>
      <dgm:spPr/>
      <dgm:t>
        <a:bodyPr/>
        <a:lstStyle/>
        <a:p>
          <a:endParaRPr lang="en-US"/>
        </a:p>
      </dgm:t>
    </dgm:pt>
    <dgm:pt modelId="{29FAB1E3-D9FE-4D54-B714-DDA116C620E1}" type="sibTrans" cxnId="{CEDC8BFE-F35E-40B7-BC6B-3E4CBECC9AB2}">
      <dgm:prSet/>
      <dgm:spPr/>
      <dgm:t>
        <a:bodyPr/>
        <a:lstStyle/>
        <a:p>
          <a:endParaRPr lang="en-US"/>
        </a:p>
      </dgm:t>
    </dgm:pt>
    <dgm:pt modelId="{1D2DEB29-EE2D-413A-BE54-D32988447604}">
      <dgm:prSet/>
      <dgm:spPr/>
      <dgm:t>
        <a:bodyPr/>
        <a:lstStyle/>
        <a:p>
          <a:r>
            <a:rPr lang="en-SG"/>
            <a:t>Polynomial regression </a:t>
          </a:r>
          <a:endParaRPr lang="en-US"/>
        </a:p>
      </dgm:t>
    </dgm:pt>
    <dgm:pt modelId="{08027D0C-B90F-4BE0-AE4D-7F76A8368205}" type="parTrans" cxnId="{0103A249-B5A8-4932-96B6-4679D8E22D3F}">
      <dgm:prSet/>
      <dgm:spPr/>
      <dgm:t>
        <a:bodyPr/>
        <a:lstStyle/>
        <a:p>
          <a:endParaRPr lang="en-US"/>
        </a:p>
      </dgm:t>
    </dgm:pt>
    <dgm:pt modelId="{33F24C71-9298-4E91-97F8-91B6556E9E46}" type="sibTrans" cxnId="{0103A249-B5A8-4932-96B6-4679D8E22D3F}">
      <dgm:prSet/>
      <dgm:spPr/>
      <dgm:t>
        <a:bodyPr/>
        <a:lstStyle/>
        <a:p>
          <a:endParaRPr lang="en-US"/>
        </a:p>
      </dgm:t>
    </dgm:pt>
    <dgm:pt modelId="{86879D8C-D0EF-46D3-94C0-172B3A23D72B}">
      <dgm:prSet/>
      <dgm:spPr/>
      <dgm:t>
        <a:bodyPr/>
        <a:lstStyle/>
        <a:p>
          <a:r>
            <a:rPr lang="en-SG"/>
            <a:t>Non-Linear Regression</a:t>
          </a:r>
          <a:endParaRPr lang="en-US"/>
        </a:p>
      </dgm:t>
    </dgm:pt>
    <dgm:pt modelId="{BAE41225-176B-474F-813D-9ACB58679AAB}" type="parTrans" cxnId="{7EA6A577-3424-47AE-970E-ECBDFD147C77}">
      <dgm:prSet/>
      <dgm:spPr/>
      <dgm:t>
        <a:bodyPr/>
        <a:lstStyle/>
        <a:p>
          <a:endParaRPr lang="en-US"/>
        </a:p>
      </dgm:t>
    </dgm:pt>
    <dgm:pt modelId="{DAD7335A-ED34-4604-A147-419EF91F524D}" type="sibTrans" cxnId="{7EA6A577-3424-47AE-970E-ECBDFD147C77}">
      <dgm:prSet/>
      <dgm:spPr/>
      <dgm:t>
        <a:bodyPr/>
        <a:lstStyle/>
        <a:p>
          <a:endParaRPr lang="en-US"/>
        </a:p>
      </dgm:t>
    </dgm:pt>
    <dgm:pt modelId="{1EB87DB7-C77D-4DF7-AB7C-4A6DC08E3B50}">
      <dgm:prSet/>
      <dgm:spPr/>
      <dgm:t>
        <a:bodyPr/>
        <a:lstStyle/>
        <a:p>
          <a:r>
            <a:rPr lang="en-SG"/>
            <a:t>Regression trees</a:t>
          </a:r>
          <a:endParaRPr lang="en-US"/>
        </a:p>
      </dgm:t>
    </dgm:pt>
    <dgm:pt modelId="{A1351552-48E9-4FC8-8009-3AE9F6AF94D6}" type="parTrans" cxnId="{70B2A5C7-4CD4-4351-BA82-B81B2362A3C0}">
      <dgm:prSet/>
      <dgm:spPr/>
      <dgm:t>
        <a:bodyPr/>
        <a:lstStyle/>
        <a:p>
          <a:endParaRPr lang="en-US"/>
        </a:p>
      </dgm:t>
    </dgm:pt>
    <dgm:pt modelId="{2F47C9C2-2E4F-464C-9F4A-208E94A08C23}" type="sibTrans" cxnId="{70B2A5C7-4CD4-4351-BA82-B81B2362A3C0}">
      <dgm:prSet/>
      <dgm:spPr/>
      <dgm:t>
        <a:bodyPr/>
        <a:lstStyle/>
        <a:p>
          <a:endParaRPr lang="en-US"/>
        </a:p>
      </dgm:t>
    </dgm:pt>
    <dgm:pt modelId="{1098B917-8A95-44A8-A63F-68EB6FF06A60}">
      <dgm:prSet/>
      <dgm:spPr/>
      <dgm:t>
        <a:bodyPr/>
        <a:lstStyle/>
        <a:p>
          <a:r>
            <a:rPr lang="en-SG"/>
            <a:t>Random forest</a:t>
          </a:r>
          <a:endParaRPr lang="en-US"/>
        </a:p>
      </dgm:t>
    </dgm:pt>
    <dgm:pt modelId="{26A53E62-E24C-44E2-9818-3AE267BCCE54}" type="parTrans" cxnId="{0D4E85B6-612F-47CE-AEC3-FD6201428145}">
      <dgm:prSet/>
      <dgm:spPr/>
      <dgm:t>
        <a:bodyPr/>
        <a:lstStyle/>
        <a:p>
          <a:endParaRPr lang="en-US"/>
        </a:p>
      </dgm:t>
    </dgm:pt>
    <dgm:pt modelId="{8A98C5D4-9D2A-4687-B7E8-B0FA373F8A77}" type="sibTrans" cxnId="{0D4E85B6-612F-47CE-AEC3-FD6201428145}">
      <dgm:prSet/>
      <dgm:spPr/>
      <dgm:t>
        <a:bodyPr/>
        <a:lstStyle/>
        <a:p>
          <a:endParaRPr lang="en-US"/>
        </a:p>
      </dgm:t>
    </dgm:pt>
    <dgm:pt modelId="{D7B0C911-968A-4392-A69F-E2978F6D8165}" type="pres">
      <dgm:prSet presAssocID="{9047E73E-91FD-4D99-B642-F6CA9A30B647}" presName="diagram" presStyleCnt="0">
        <dgm:presLayoutVars>
          <dgm:dir/>
          <dgm:resizeHandles val="exact"/>
        </dgm:presLayoutVars>
      </dgm:prSet>
      <dgm:spPr/>
    </dgm:pt>
    <dgm:pt modelId="{C6C0EA19-0904-44B9-8EC5-18277A1CBD58}" type="pres">
      <dgm:prSet presAssocID="{7C2E67EB-4DFA-4986-8F8E-0F57CDC9B597}" presName="node" presStyleLbl="node1" presStyleIdx="0" presStyleCnt="5">
        <dgm:presLayoutVars>
          <dgm:bulletEnabled val="1"/>
        </dgm:presLayoutVars>
      </dgm:prSet>
      <dgm:spPr/>
    </dgm:pt>
    <dgm:pt modelId="{3948C2AA-C4C0-4AB8-9E38-35DF3FA2B746}" type="pres">
      <dgm:prSet presAssocID="{29FAB1E3-D9FE-4D54-B714-DDA116C620E1}" presName="sibTrans" presStyleCnt="0"/>
      <dgm:spPr/>
    </dgm:pt>
    <dgm:pt modelId="{0DC87521-61D2-4A45-899A-E789B786ECCA}" type="pres">
      <dgm:prSet presAssocID="{1D2DEB29-EE2D-413A-BE54-D32988447604}" presName="node" presStyleLbl="node1" presStyleIdx="1" presStyleCnt="5">
        <dgm:presLayoutVars>
          <dgm:bulletEnabled val="1"/>
        </dgm:presLayoutVars>
      </dgm:prSet>
      <dgm:spPr/>
    </dgm:pt>
    <dgm:pt modelId="{471B4F35-E1E4-440D-B449-16660E8296DD}" type="pres">
      <dgm:prSet presAssocID="{33F24C71-9298-4E91-97F8-91B6556E9E46}" presName="sibTrans" presStyleCnt="0"/>
      <dgm:spPr/>
    </dgm:pt>
    <dgm:pt modelId="{6C1310DD-DEB5-4E08-9D98-E8F12492E8C7}" type="pres">
      <dgm:prSet presAssocID="{86879D8C-D0EF-46D3-94C0-172B3A23D72B}" presName="node" presStyleLbl="node1" presStyleIdx="2" presStyleCnt="5">
        <dgm:presLayoutVars>
          <dgm:bulletEnabled val="1"/>
        </dgm:presLayoutVars>
      </dgm:prSet>
      <dgm:spPr/>
    </dgm:pt>
    <dgm:pt modelId="{4D47CADF-7FD4-4F64-ACE6-A533140EFAC6}" type="pres">
      <dgm:prSet presAssocID="{DAD7335A-ED34-4604-A147-419EF91F524D}" presName="sibTrans" presStyleCnt="0"/>
      <dgm:spPr/>
    </dgm:pt>
    <dgm:pt modelId="{E8D8867D-F9F5-4B12-BEF0-EFFB4F5B68C5}" type="pres">
      <dgm:prSet presAssocID="{1EB87DB7-C77D-4DF7-AB7C-4A6DC08E3B50}" presName="node" presStyleLbl="node1" presStyleIdx="3" presStyleCnt="5">
        <dgm:presLayoutVars>
          <dgm:bulletEnabled val="1"/>
        </dgm:presLayoutVars>
      </dgm:prSet>
      <dgm:spPr/>
    </dgm:pt>
    <dgm:pt modelId="{EE4767C5-B635-4D04-8BDE-F788D4228D1D}" type="pres">
      <dgm:prSet presAssocID="{2F47C9C2-2E4F-464C-9F4A-208E94A08C23}" presName="sibTrans" presStyleCnt="0"/>
      <dgm:spPr/>
    </dgm:pt>
    <dgm:pt modelId="{CB5A2F7B-A201-47FE-BD77-BB5C839DC4F8}" type="pres">
      <dgm:prSet presAssocID="{1098B917-8A95-44A8-A63F-68EB6FF06A60}" presName="node" presStyleLbl="node1" presStyleIdx="4" presStyleCnt="5">
        <dgm:presLayoutVars>
          <dgm:bulletEnabled val="1"/>
        </dgm:presLayoutVars>
      </dgm:prSet>
      <dgm:spPr/>
    </dgm:pt>
  </dgm:ptLst>
  <dgm:cxnLst>
    <dgm:cxn modelId="{99C59415-C060-49E1-92AF-28FA62A7156B}" type="presOf" srcId="{9047E73E-91FD-4D99-B642-F6CA9A30B647}" destId="{D7B0C911-968A-4392-A69F-E2978F6D8165}" srcOrd="0" destOrd="0" presId="urn:microsoft.com/office/officeart/2005/8/layout/default"/>
    <dgm:cxn modelId="{AC4B4B38-88FB-4AD9-B573-556AEF2E60C6}" type="presOf" srcId="{7C2E67EB-4DFA-4986-8F8E-0F57CDC9B597}" destId="{C6C0EA19-0904-44B9-8EC5-18277A1CBD58}" srcOrd="0" destOrd="0" presId="urn:microsoft.com/office/officeart/2005/8/layout/default"/>
    <dgm:cxn modelId="{36C7585F-7595-4078-B17C-451E0B8161F4}" type="presOf" srcId="{1EB87DB7-C77D-4DF7-AB7C-4A6DC08E3B50}" destId="{E8D8867D-F9F5-4B12-BEF0-EFFB4F5B68C5}" srcOrd="0" destOrd="0" presId="urn:microsoft.com/office/officeart/2005/8/layout/default"/>
    <dgm:cxn modelId="{0103A249-B5A8-4932-96B6-4679D8E22D3F}" srcId="{9047E73E-91FD-4D99-B642-F6CA9A30B647}" destId="{1D2DEB29-EE2D-413A-BE54-D32988447604}" srcOrd="1" destOrd="0" parTransId="{08027D0C-B90F-4BE0-AE4D-7F76A8368205}" sibTransId="{33F24C71-9298-4E91-97F8-91B6556E9E46}"/>
    <dgm:cxn modelId="{7EA6A577-3424-47AE-970E-ECBDFD147C77}" srcId="{9047E73E-91FD-4D99-B642-F6CA9A30B647}" destId="{86879D8C-D0EF-46D3-94C0-172B3A23D72B}" srcOrd="2" destOrd="0" parTransId="{BAE41225-176B-474F-813D-9ACB58679AAB}" sibTransId="{DAD7335A-ED34-4604-A147-419EF91F524D}"/>
    <dgm:cxn modelId="{401E6D84-5967-47F2-A6A9-A608F5124AF6}" type="presOf" srcId="{1D2DEB29-EE2D-413A-BE54-D32988447604}" destId="{0DC87521-61D2-4A45-899A-E789B786ECCA}" srcOrd="0" destOrd="0" presId="urn:microsoft.com/office/officeart/2005/8/layout/default"/>
    <dgm:cxn modelId="{3C8E5384-E470-46C3-9593-565EB8C19FDD}" type="presOf" srcId="{86879D8C-D0EF-46D3-94C0-172B3A23D72B}" destId="{6C1310DD-DEB5-4E08-9D98-E8F12492E8C7}" srcOrd="0" destOrd="0" presId="urn:microsoft.com/office/officeart/2005/8/layout/default"/>
    <dgm:cxn modelId="{2C090C89-04E6-4F6D-9C32-E137B87F5279}" type="presOf" srcId="{1098B917-8A95-44A8-A63F-68EB6FF06A60}" destId="{CB5A2F7B-A201-47FE-BD77-BB5C839DC4F8}" srcOrd="0" destOrd="0" presId="urn:microsoft.com/office/officeart/2005/8/layout/default"/>
    <dgm:cxn modelId="{0D4E85B6-612F-47CE-AEC3-FD6201428145}" srcId="{9047E73E-91FD-4D99-B642-F6CA9A30B647}" destId="{1098B917-8A95-44A8-A63F-68EB6FF06A60}" srcOrd="4" destOrd="0" parTransId="{26A53E62-E24C-44E2-9818-3AE267BCCE54}" sibTransId="{8A98C5D4-9D2A-4687-B7E8-B0FA373F8A77}"/>
    <dgm:cxn modelId="{70B2A5C7-4CD4-4351-BA82-B81B2362A3C0}" srcId="{9047E73E-91FD-4D99-B642-F6CA9A30B647}" destId="{1EB87DB7-C77D-4DF7-AB7C-4A6DC08E3B50}" srcOrd="3" destOrd="0" parTransId="{A1351552-48E9-4FC8-8009-3AE9F6AF94D6}" sibTransId="{2F47C9C2-2E4F-464C-9F4A-208E94A08C23}"/>
    <dgm:cxn modelId="{CEDC8BFE-F35E-40B7-BC6B-3E4CBECC9AB2}" srcId="{9047E73E-91FD-4D99-B642-F6CA9A30B647}" destId="{7C2E67EB-4DFA-4986-8F8E-0F57CDC9B597}" srcOrd="0" destOrd="0" parTransId="{E3E6E9F9-D22F-418C-90AE-C477E2EB8629}" sibTransId="{29FAB1E3-D9FE-4D54-B714-DDA116C620E1}"/>
    <dgm:cxn modelId="{314AB3E9-43DD-43B3-BBF5-5277738B01F4}" type="presParOf" srcId="{D7B0C911-968A-4392-A69F-E2978F6D8165}" destId="{C6C0EA19-0904-44B9-8EC5-18277A1CBD58}" srcOrd="0" destOrd="0" presId="urn:microsoft.com/office/officeart/2005/8/layout/default"/>
    <dgm:cxn modelId="{335AE866-D1F6-4888-AC1D-56939F6F9597}" type="presParOf" srcId="{D7B0C911-968A-4392-A69F-E2978F6D8165}" destId="{3948C2AA-C4C0-4AB8-9E38-35DF3FA2B746}" srcOrd="1" destOrd="0" presId="urn:microsoft.com/office/officeart/2005/8/layout/default"/>
    <dgm:cxn modelId="{AF755815-D55D-4365-B205-529DF01C2D89}" type="presParOf" srcId="{D7B0C911-968A-4392-A69F-E2978F6D8165}" destId="{0DC87521-61D2-4A45-899A-E789B786ECCA}" srcOrd="2" destOrd="0" presId="urn:microsoft.com/office/officeart/2005/8/layout/default"/>
    <dgm:cxn modelId="{6A4B5D75-9752-4913-A2DD-CB8768CFA172}" type="presParOf" srcId="{D7B0C911-968A-4392-A69F-E2978F6D8165}" destId="{471B4F35-E1E4-440D-B449-16660E8296DD}" srcOrd="3" destOrd="0" presId="urn:microsoft.com/office/officeart/2005/8/layout/default"/>
    <dgm:cxn modelId="{4CB9A9AC-754F-4FFA-AD8C-5E794BA4AB3B}" type="presParOf" srcId="{D7B0C911-968A-4392-A69F-E2978F6D8165}" destId="{6C1310DD-DEB5-4E08-9D98-E8F12492E8C7}" srcOrd="4" destOrd="0" presId="urn:microsoft.com/office/officeart/2005/8/layout/default"/>
    <dgm:cxn modelId="{96990B02-02E5-4840-BD1A-EDCBFFB20941}" type="presParOf" srcId="{D7B0C911-968A-4392-A69F-E2978F6D8165}" destId="{4D47CADF-7FD4-4F64-ACE6-A533140EFAC6}" srcOrd="5" destOrd="0" presId="urn:microsoft.com/office/officeart/2005/8/layout/default"/>
    <dgm:cxn modelId="{FCC5E36C-89F8-4DB0-AABC-95D9286C959F}" type="presParOf" srcId="{D7B0C911-968A-4392-A69F-E2978F6D8165}" destId="{E8D8867D-F9F5-4B12-BEF0-EFFB4F5B68C5}" srcOrd="6" destOrd="0" presId="urn:microsoft.com/office/officeart/2005/8/layout/default"/>
    <dgm:cxn modelId="{D8E6463F-2B3A-4735-A28E-3ABBBCFEE012}" type="presParOf" srcId="{D7B0C911-968A-4392-A69F-E2978F6D8165}" destId="{EE4767C5-B635-4D04-8BDE-F788D4228D1D}" srcOrd="7" destOrd="0" presId="urn:microsoft.com/office/officeart/2005/8/layout/default"/>
    <dgm:cxn modelId="{51E5D959-3AA2-4B4A-8B27-EBE5D4662324}" type="presParOf" srcId="{D7B0C911-968A-4392-A69F-E2978F6D8165}" destId="{CB5A2F7B-A201-47FE-BD77-BB5C839DC4F8}" srcOrd="8"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536786-A864-4D3D-875A-B7463557CBF6}">
      <dsp:nvSpPr>
        <dsp:cNvPr id="0" name=""/>
        <dsp:cNvSpPr/>
      </dsp:nvSpPr>
      <dsp:spPr>
        <a:xfrm>
          <a:off x="2344" y="1020201"/>
          <a:ext cx="2086197" cy="834479"/>
        </a:xfrm>
        <a:prstGeom prst="chevron">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800100" rtl="0">
            <a:lnSpc>
              <a:spcPct val="90000"/>
            </a:lnSpc>
            <a:spcBef>
              <a:spcPct val="0"/>
            </a:spcBef>
            <a:spcAft>
              <a:spcPct val="35000"/>
            </a:spcAft>
            <a:buNone/>
          </a:pPr>
          <a:r>
            <a:rPr lang="en-US" sz="1800" kern="1200">
              <a:latin typeface="Garamond" panose="02020404030301010803"/>
            </a:rPr>
            <a:t>Data Collection</a:t>
          </a:r>
          <a:endParaRPr lang="en-US" sz="1800" kern="1200"/>
        </a:p>
      </dsp:txBody>
      <dsp:txXfrm>
        <a:off x="419584" y="1020201"/>
        <a:ext cx="1251718" cy="834479"/>
      </dsp:txXfrm>
    </dsp:sp>
    <dsp:sp modelId="{A0B6BFEB-C120-4A52-84CA-A569370454CD}">
      <dsp:nvSpPr>
        <dsp:cNvPr id="0" name=""/>
        <dsp:cNvSpPr/>
      </dsp:nvSpPr>
      <dsp:spPr>
        <a:xfrm>
          <a:off x="1879921" y="1020201"/>
          <a:ext cx="2086197" cy="834479"/>
        </a:xfrm>
        <a:prstGeom prst="chevron">
          <a:avLst/>
        </a:prstGeom>
        <a:solidFill>
          <a:schemeClr val="accent3">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800100" rtl="0">
            <a:lnSpc>
              <a:spcPct val="90000"/>
            </a:lnSpc>
            <a:spcBef>
              <a:spcPct val="0"/>
            </a:spcBef>
            <a:spcAft>
              <a:spcPct val="35000"/>
            </a:spcAft>
            <a:buNone/>
          </a:pPr>
          <a:r>
            <a:rPr lang="en-US" sz="1800" kern="1200">
              <a:latin typeface="Garamond" panose="02020404030301010803"/>
            </a:rPr>
            <a:t>Data Cleaning</a:t>
          </a:r>
        </a:p>
      </dsp:txBody>
      <dsp:txXfrm>
        <a:off x="2297161" y="1020201"/>
        <a:ext cx="1251718" cy="834479"/>
      </dsp:txXfrm>
    </dsp:sp>
    <dsp:sp modelId="{A10F7BE1-B56C-433A-ADDB-D411E88590C7}">
      <dsp:nvSpPr>
        <dsp:cNvPr id="0" name=""/>
        <dsp:cNvSpPr/>
      </dsp:nvSpPr>
      <dsp:spPr>
        <a:xfrm>
          <a:off x="3757499" y="1020201"/>
          <a:ext cx="2086197" cy="834479"/>
        </a:xfrm>
        <a:prstGeom prst="chevron">
          <a:avLst/>
        </a:prstGeom>
        <a:solidFill>
          <a:schemeClr val="accent4">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800100" rtl="0">
            <a:lnSpc>
              <a:spcPct val="90000"/>
            </a:lnSpc>
            <a:spcBef>
              <a:spcPct val="0"/>
            </a:spcBef>
            <a:spcAft>
              <a:spcPct val="35000"/>
            </a:spcAft>
            <a:buNone/>
          </a:pPr>
          <a:r>
            <a:rPr lang="en-US" sz="1800" kern="1200">
              <a:latin typeface="Garamond" panose="02020404030301010803"/>
            </a:rPr>
            <a:t>Explanatory Data Analysis</a:t>
          </a:r>
          <a:endParaRPr lang="en-US" sz="1800" kern="1200"/>
        </a:p>
      </dsp:txBody>
      <dsp:txXfrm>
        <a:off x="4174739" y="1020201"/>
        <a:ext cx="1251718" cy="834479"/>
      </dsp:txXfrm>
    </dsp:sp>
    <dsp:sp modelId="{35BC556F-9939-41E0-B213-0CEA25A3CA18}">
      <dsp:nvSpPr>
        <dsp:cNvPr id="0" name=""/>
        <dsp:cNvSpPr/>
      </dsp:nvSpPr>
      <dsp:spPr>
        <a:xfrm>
          <a:off x="5635077" y="1020201"/>
          <a:ext cx="2086197" cy="834479"/>
        </a:xfrm>
        <a:prstGeom prst="chevron">
          <a:avLst/>
        </a:prstGeom>
        <a:solidFill>
          <a:schemeClr val="accent5">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800100" rtl="0">
            <a:lnSpc>
              <a:spcPct val="90000"/>
            </a:lnSpc>
            <a:spcBef>
              <a:spcPct val="0"/>
            </a:spcBef>
            <a:spcAft>
              <a:spcPct val="35000"/>
            </a:spcAft>
            <a:buNone/>
          </a:pPr>
          <a:r>
            <a:rPr lang="en-US" sz="1800" kern="1200">
              <a:latin typeface="Garamond" panose="02020404030301010803"/>
            </a:rPr>
            <a:t>Feature Selection</a:t>
          </a:r>
        </a:p>
      </dsp:txBody>
      <dsp:txXfrm>
        <a:off x="6052317" y="1020201"/>
        <a:ext cx="1251718" cy="834479"/>
      </dsp:txXfrm>
    </dsp:sp>
    <dsp:sp modelId="{9EEFF9E0-5A29-450E-BCFD-B018041B555E}">
      <dsp:nvSpPr>
        <dsp:cNvPr id="0" name=""/>
        <dsp:cNvSpPr/>
      </dsp:nvSpPr>
      <dsp:spPr>
        <a:xfrm>
          <a:off x="7512655" y="1020201"/>
          <a:ext cx="2086197" cy="834479"/>
        </a:xfrm>
        <a:prstGeom prst="chevron">
          <a:avLst/>
        </a:prstGeom>
        <a:solidFill>
          <a:schemeClr val="accent6">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800100" rtl="0">
            <a:lnSpc>
              <a:spcPct val="90000"/>
            </a:lnSpc>
            <a:spcBef>
              <a:spcPct val="0"/>
            </a:spcBef>
            <a:spcAft>
              <a:spcPct val="35000"/>
            </a:spcAft>
            <a:buNone/>
          </a:pPr>
          <a:r>
            <a:rPr lang="en-US" sz="1800" kern="1200">
              <a:latin typeface="Garamond" panose="02020404030301010803"/>
            </a:rPr>
            <a:t>Data Modelling</a:t>
          </a:r>
          <a:endParaRPr lang="en-US" sz="1800" kern="1200"/>
        </a:p>
      </dsp:txBody>
      <dsp:txXfrm>
        <a:off x="7929895" y="1020201"/>
        <a:ext cx="1251718" cy="83447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C0EA19-0904-44B9-8EC5-18277A1CBD58}">
      <dsp:nvSpPr>
        <dsp:cNvPr id="0" name=""/>
        <dsp:cNvSpPr/>
      </dsp:nvSpPr>
      <dsp:spPr>
        <a:xfrm>
          <a:off x="1128890" y="1206"/>
          <a:ext cx="2294817" cy="1376890"/>
        </a:xfrm>
        <a:prstGeom prst="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SG" sz="2700" kern="1200"/>
            <a:t>Multiple linear regression </a:t>
          </a:r>
          <a:endParaRPr lang="en-US" sz="2700" kern="1200"/>
        </a:p>
      </dsp:txBody>
      <dsp:txXfrm>
        <a:off x="1128890" y="1206"/>
        <a:ext cx="2294817" cy="1376890"/>
      </dsp:txXfrm>
    </dsp:sp>
    <dsp:sp modelId="{0DC87521-61D2-4A45-899A-E789B786ECCA}">
      <dsp:nvSpPr>
        <dsp:cNvPr id="0" name=""/>
        <dsp:cNvSpPr/>
      </dsp:nvSpPr>
      <dsp:spPr>
        <a:xfrm>
          <a:off x="3653189" y="1206"/>
          <a:ext cx="2294817" cy="1376890"/>
        </a:xfrm>
        <a:prstGeom prst="rect">
          <a:avLst/>
        </a:prstGeom>
        <a:solidFill>
          <a:schemeClr val="accent3">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SG" sz="2700" kern="1200"/>
            <a:t>Polynomial regression </a:t>
          </a:r>
          <a:endParaRPr lang="en-US" sz="2700" kern="1200"/>
        </a:p>
      </dsp:txBody>
      <dsp:txXfrm>
        <a:off x="3653189" y="1206"/>
        <a:ext cx="2294817" cy="1376890"/>
      </dsp:txXfrm>
    </dsp:sp>
    <dsp:sp modelId="{6C1310DD-DEB5-4E08-9D98-E8F12492E8C7}">
      <dsp:nvSpPr>
        <dsp:cNvPr id="0" name=""/>
        <dsp:cNvSpPr/>
      </dsp:nvSpPr>
      <dsp:spPr>
        <a:xfrm>
          <a:off x="6177488" y="1206"/>
          <a:ext cx="2294817" cy="1376890"/>
        </a:xfrm>
        <a:prstGeom prst="rect">
          <a:avLst/>
        </a:prstGeom>
        <a:solidFill>
          <a:schemeClr val="accent4">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SG" sz="2700" kern="1200"/>
            <a:t>Non-Linear Regression</a:t>
          </a:r>
          <a:endParaRPr lang="en-US" sz="2700" kern="1200"/>
        </a:p>
      </dsp:txBody>
      <dsp:txXfrm>
        <a:off x="6177488" y="1206"/>
        <a:ext cx="2294817" cy="1376890"/>
      </dsp:txXfrm>
    </dsp:sp>
    <dsp:sp modelId="{E8D8867D-F9F5-4B12-BEF0-EFFB4F5B68C5}">
      <dsp:nvSpPr>
        <dsp:cNvPr id="0" name=""/>
        <dsp:cNvSpPr/>
      </dsp:nvSpPr>
      <dsp:spPr>
        <a:xfrm>
          <a:off x="2391040" y="1607578"/>
          <a:ext cx="2294817" cy="1376890"/>
        </a:xfrm>
        <a:prstGeom prst="rect">
          <a:avLst/>
        </a:prstGeom>
        <a:solidFill>
          <a:schemeClr val="accent5">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SG" sz="2700" kern="1200"/>
            <a:t>Regression trees</a:t>
          </a:r>
          <a:endParaRPr lang="en-US" sz="2700" kern="1200"/>
        </a:p>
      </dsp:txBody>
      <dsp:txXfrm>
        <a:off x="2391040" y="1607578"/>
        <a:ext cx="2294817" cy="1376890"/>
      </dsp:txXfrm>
    </dsp:sp>
    <dsp:sp modelId="{CB5A2F7B-A201-47FE-BD77-BB5C839DC4F8}">
      <dsp:nvSpPr>
        <dsp:cNvPr id="0" name=""/>
        <dsp:cNvSpPr/>
      </dsp:nvSpPr>
      <dsp:spPr>
        <a:xfrm>
          <a:off x="4915339" y="1607578"/>
          <a:ext cx="2294817" cy="1376890"/>
        </a:xfrm>
        <a:prstGeom prst="rect">
          <a:avLst/>
        </a:prstGeom>
        <a:solidFill>
          <a:schemeClr val="accent6">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SG" sz="2700" kern="1200"/>
            <a:t>Random forest</a:t>
          </a:r>
          <a:endParaRPr lang="en-US" sz="2700" kern="1200"/>
        </a:p>
      </dsp:txBody>
      <dsp:txXfrm>
        <a:off x="4915339" y="1607578"/>
        <a:ext cx="2294817" cy="1376890"/>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465EB23-3BD7-4991-8B9B-B587D3FBFCB1}" type="datetimeFigureOut">
              <a:rPr lang="en-US" smtClean="0"/>
              <a:t>7/22/2023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D43A60B-E5B3-4243-9806-089B4E20A799}" type="slidenum">
              <a:rPr lang="en-US" smtClean="0"/>
              <a:t>‹#›</a:t>
            </a:fld>
            <a:endParaRPr lang="en-US"/>
          </a:p>
        </p:txBody>
      </p:sp>
    </p:spTree>
    <p:extLst>
      <p:ext uri="{BB962C8B-B14F-4D97-AF65-F5344CB8AC3E}">
        <p14:creationId xmlns:p14="http://schemas.microsoft.com/office/powerpoint/2010/main" val="3279971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Hi Manager, I am Jin Yao My team, and I will be sharing on our project which studies the changing demographic and impact on local public housing prices in Singapore in the order as shown on the slide </a:t>
            </a:r>
          </a:p>
        </p:txBody>
      </p:sp>
      <p:sp>
        <p:nvSpPr>
          <p:cNvPr id="4" name="Slide Number Placeholder 3"/>
          <p:cNvSpPr>
            <a:spLocks noGrp="1"/>
          </p:cNvSpPr>
          <p:nvPr>
            <p:ph type="sldNum" sz="quarter" idx="5"/>
          </p:nvPr>
        </p:nvSpPr>
        <p:spPr/>
        <p:txBody>
          <a:bodyPr/>
          <a:lstStyle/>
          <a:p>
            <a:fld id="{1D43A60B-E5B3-4243-9806-089B4E20A799}" type="slidenum">
              <a:rPr lang="en-US" smtClean="0"/>
              <a:t>1</a:t>
            </a:fld>
            <a:endParaRPr lang="en-US"/>
          </a:p>
        </p:txBody>
      </p:sp>
    </p:spTree>
    <p:extLst>
      <p:ext uri="{BB962C8B-B14F-4D97-AF65-F5344CB8AC3E}">
        <p14:creationId xmlns:p14="http://schemas.microsoft.com/office/powerpoint/2010/main" val="42361065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a:t>Before we move on to the analysis, let me take some time to explain our approach for this project which is broken down into 3 main stages for simplicity. </a:t>
            </a:r>
          </a:p>
          <a:p>
            <a:endParaRPr lang="en-SG"/>
          </a:p>
          <a:p>
            <a:r>
              <a:rPr lang="en-SG"/>
              <a:t>We first have data collection which was collected from the official Singapore government website as explained in our datasets breakdown. </a:t>
            </a:r>
          </a:p>
          <a:p>
            <a:endParaRPr lang="en-SG"/>
          </a:p>
          <a:p>
            <a:r>
              <a:rPr lang="en-SG"/>
              <a:t>Next, we did an initial explanatory data analysis to identify key trends and potential useful features that may correlate and explain our response variable. We also conducted data cleaning followed by feature engineering and feature selection on our final merged dataset. </a:t>
            </a:r>
          </a:p>
          <a:p>
            <a:endParaRPr lang="en-SG"/>
          </a:p>
          <a:p>
            <a:r>
              <a:rPr lang="en-SG"/>
              <a:t>Lastly, we moved on to data modelling which includes answering our hypothesis questions as well as using various regression techniques and evaluation methods to determine the best model that can explain our response variable. </a:t>
            </a:r>
          </a:p>
        </p:txBody>
      </p:sp>
      <p:sp>
        <p:nvSpPr>
          <p:cNvPr id="4" name="Slide Number Placeholder 3"/>
          <p:cNvSpPr>
            <a:spLocks noGrp="1"/>
          </p:cNvSpPr>
          <p:nvPr>
            <p:ph type="sldNum" sz="quarter" idx="5"/>
          </p:nvPr>
        </p:nvSpPr>
        <p:spPr/>
        <p:txBody>
          <a:bodyPr/>
          <a:lstStyle/>
          <a:p>
            <a:fld id="{1D43A60B-E5B3-4243-9806-089B4E20A799}" type="slidenum">
              <a:rPr lang="en-US" smtClean="0"/>
              <a:t>10</a:t>
            </a:fld>
            <a:endParaRPr lang="en-US"/>
          </a:p>
        </p:txBody>
      </p:sp>
    </p:spTree>
    <p:extLst>
      <p:ext uri="{BB962C8B-B14F-4D97-AF65-F5344CB8AC3E}">
        <p14:creationId xmlns:p14="http://schemas.microsoft.com/office/powerpoint/2010/main" val="41860309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After all data have been gathered and merged, </a:t>
            </a:r>
            <a:endParaRPr lang="en-US"/>
          </a:p>
          <a:p>
            <a:r>
              <a:rPr lang="en-US">
                <a:cs typeface="Calibri"/>
              </a:rPr>
              <a:t>we did some data cleaning to transform data  into a better format for our modelling.</a:t>
            </a:r>
            <a:endParaRPr lang="en-US"/>
          </a:p>
          <a:p>
            <a:endParaRPr lang="en-US">
              <a:cs typeface="Calibri"/>
            </a:endParaRPr>
          </a:p>
          <a:p>
            <a:r>
              <a:rPr lang="en-US">
                <a:cs typeface="Calibri"/>
              </a:rPr>
              <a:t>For example, </a:t>
            </a:r>
          </a:p>
          <a:p>
            <a:r>
              <a:rPr lang="en-US">
                <a:cs typeface="Calibri"/>
              </a:rPr>
              <a:t>Information about "Remaining Lease of the flats" were stored as a text,  </a:t>
            </a:r>
          </a:p>
          <a:p>
            <a:r>
              <a:rPr lang="en-US">
                <a:cs typeface="Calibri"/>
              </a:rPr>
              <a:t>we converted it into a numeric format.</a:t>
            </a:r>
            <a:endParaRPr lang="en-US"/>
          </a:p>
          <a:p>
            <a:endParaRPr lang="en-US">
              <a:cs typeface="Calibri"/>
            </a:endParaRPr>
          </a:p>
          <a:p>
            <a:r>
              <a:rPr lang="en-US">
                <a:cs typeface="Calibri"/>
              </a:rPr>
              <a:t>Secondly,</a:t>
            </a:r>
          </a:p>
          <a:p>
            <a:r>
              <a:rPr lang="en-US">
                <a:cs typeface="Calibri"/>
              </a:rPr>
              <a:t>Some of text variables such as Town, Flat type, Storey Range</a:t>
            </a:r>
          </a:p>
          <a:p>
            <a:r>
              <a:rPr lang="en-US">
                <a:cs typeface="Calibri"/>
              </a:rPr>
              <a:t>we converted them into numbers, so we could bring them into our mathematical models. </a:t>
            </a:r>
          </a:p>
        </p:txBody>
      </p:sp>
      <p:sp>
        <p:nvSpPr>
          <p:cNvPr id="4" name="Slide Number Placeholder 3"/>
          <p:cNvSpPr>
            <a:spLocks noGrp="1"/>
          </p:cNvSpPr>
          <p:nvPr>
            <p:ph type="sldNum" sz="quarter" idx="5"/>
          </p:nvPr>
        </p:nvSpPr>
        <p:spPr/>
        <p:txBody>
          <a:bodyPr/>
          <a:lstStyle/>
          <a:p>
            <a:fld id="{1D43A60B-E5B3-4243-9806-089B4E20A799}" type="slidenum">
              <a:rPr lang="en-US" smtClean="0"/>
              <a:t>11</a:t>
            </a:fld>
            <a:endParaRPr lang="en-US"/>
          </a:p>
        </p:txBody>
      </p:sp>
    </p:spTree>
    <p:extLst>
      <p:ext uri="{BB962C8B-B14F-4D97-AF65-F5344CB8AC3E}">
        <p14:creationId xmlns:p14="http://schemas.microsoft.com/office/powerpoint/2010/main" val="1115969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Unfortunately we found some missing pieces in our data. </a:t>
            </a:r>
          </a:p>
          <a:p>
            <a:endParaRPr lang="en-US">
              <a:cs typeface="Calibri"/>
            </a:endParaRPr>
          </a:p>
          <a:p>
            <a:r>
              <a:rPr lang="en-US">
                <a:cs typeface="Calibri"/>
              </a:rPr>
              <a:t>Initially, we took Housing Price data from 2015 to 2023.</a:t>
            </a:r>
          </a:p>
          <a:p>
            <a:r>
              <a:rPr lang="en-US">
                <a:cs typeface="Calibri"/>
              </a:rPr>
              <a:t>However when we merged the data with the other data, we realized that the other data was only available until Sep 2022. </a:t>
            </a:r>
          </a:p>
          <a:p>
            <a:r>
              <a:rPr lang="en-US">
                <a:cs typeface="Calibri"/>
              </a:rPr>
              <a:t>Therefore there was a missing data around 8 months data, which is pretty large to fix by imputation, </a:t>
            </a:r>
          </a:p>
          <a:p>
            <a:r>
              <a:rPr lang="en-US">
                <a:cs typeface="Calibri"/>
              </a:rPr>
              <a:t>we decided to remove the data.</a:t>
            </a:r>
          </a:p>
          <a:p>
            <a:endParaRPr lang="en-US">
              <a:cs typeface="Calibri"/>
            </a:endParaRPr>
          </a:p>
          <a:p>
            <a:r>
              <a:rPr lang="en-US">
                <a:cs typeface="Calibri"/>
              </a:rPr>
              <a:t>Therefore we kept our data from 2015 to Sep 2022, which is around 7.75 years</a:t>
            </a:r>
            <a:endParaRPr lang="en-US"/>
          </a:p>
          <a:p>
            <a:endParaRPr lang="en-US">
              <a:cs typeface="Calibri"/>
            </a:endParaRPr>
          </a:p>
        </p:txBody>
      </p:sp>
      <p:sp>
        <p:nvSpPr>
          <p:cNvPr id="4" name="Slide Number Placeholder 3"/>
          <p:cNvSpPr>
            <a:spLocks noGrp="1"/>
          </p:cNvSpPr>
          <p:nvPr>
            <p:ph type="sldNum" sz="quarter" idx="5"/>
          </p:nvPr>
        </p:nvSpPr>
        <p:spPr/>
        <p:txBody>
          <a:bodyPr/>
          <a:lstStyle/>
          <a:p>
            <a:fld id="{1D43A60B-E5B3-4243-9806-089B4E20A799}" type="slidenum">
              <a:rPr lang="en-US" smtClean="0"/>
              <a:t>12</a:t>
            </a:fld>
            <a:endParaRPr lang="en-US"/>
          </a:p>
        </p:txBody>
      </p:sp>
    </p:spTree>
    <p:extLst>
      <p:ext uri="{BB962C8B-B14F-4D97-AF65-F5344CB8AC3E}">
        <p14:creationId xmlns:p14="http://schemas.microsoft.com/office/powerpoint/2010/main" val="37523152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Here are some visualizations that we performed in order to understand the data better. </a:t>
            </a:r>
          </a:p>
          <a:p>
            <a:r>
              <a:rPr lang="en-US">
                <a:cs typeface="Calibri"/>
              </a:rPr>
              <a:t>On the left chart, we can see a spike of housing price, starting from year of 2019.</a:t>
            </a:r>
          </a:p>
          <a:p>
            <a:endParaRPr lang="en-US">
              <a:cs typeface="Calibri"/>
            </a:endParaRPr>
          </a:p>
          <a:p>
            <a:r>
              <a:rPr lang="en-US">
                <a:cs typeface="Calibri"/>
              </a:rPr>
              <a:t>There is a similar trend in population growth, on the right chart, </a:t>
            </a:r>
          </a:p>
          <a:p>
            <a:r>
              <a:rPr lang="en-US">
                <a:cs typeface="Calibri"/>
              </a:rPr>
              <a:t>that suggest population might be one contributing factor</a:t>
            </a:r>
            <a:endParaRPr lang="en-US"/>
          </a:p>
        </p:txBody>
      </p:sp>
      <p:sp>
        <p:nvSpPr>
          <p:cNvPr id="4" name="Slide Number Placeholder 3"/>
          <p:cNvSpPr>
            <a:spLocks noGrp="1"/>
          </p:cNvSpPr>
          <p:nvPr>
            <p:ph type="sldNum" sz="quarter" idx="5"/>
          </p:nvPr>
        </p:nvSpPr>
        <p:spPr/>
        <p:txBody>
          <a:bodyPr/>
          <a:lstStyle/>
          <a:p>
            <a:fld id="{1D43A60B-E5B3-4243-9806-089B4E20A799}" type="slidenum">
              <a:rPr lang="en-US" smtClean="0"/>
              <a:t>13</a:t>
            </a:fld>
            <a:endParaRPr lang="en-US"/>
          </a:p>
        </p:txBody>
      </p:sp>
    </p:spTree>
    <p:extLst>
      <p:ext uri="{BB962C8B-B14F-4D97-AF65-F5344CB8AC3E}">
        <p14:creationId xmlns:p14="http://schemas.microsoft.com/office/powerpoint/2010/main" val="14643713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Based on the geospatial visualization diagram on the left, </a:t>
            </a:r>
          </a:p>
          <a:p>
            <a:r>
              <a:rPr lang="en-US">
                <a:cs typeface="Calibri"/>
              </a:rPr>
              <a:t>We can see that area in the red circle, which is the central region, exhibits higher housing prices per square meter.</a:t>
            </a:r>
            <a:endParaRPr lang="en-US"/>
          </a:p>
          <a:p>
            <a:r>
              <a:rPr lang="en-US">
                <a:cs typeface="Calibri"/>
              </a:rPr>
              <a:t>And </a:t>
            </a:r>
            <a:r>
              <a:rPr lang="en-US"/>
              <a:t>conversely the further we move away from the city center, to the purple and blue circles, they tend to have lower prices. </a:t>
            </a:r>
            <a:endParaRPr lang="en-US">
              <a:cs typeface="Calibri"/>
            </a:endParaRPr>
          </a:p>
          <a:p>
            <a:endParaRPr lang="en-US">
              <a:cs typeface="Calibri"/>
            </a:endParaRPr>
          </a:p>
          <a:p>
            <a:r>
              <a:rPr lang="en-US"/>
              <a:t>On the right side, we tried to find the top and bottom 5 of towns in regard of price,</a:t>
            </a:r>
            <a:endParaRPr lang="en-US">
              <a:cs typeface="Calibri"/>
            </a:endParaRPr>
          </a:p>
          <a:p>
            <a:r>
              <a:rPr lang="en-US">
                <a:cs typeface="Calibri"/>
              </a:rPr>
              <a:t>To analyze the data more detail.</a:t>
            </a:r>
          </a:p>
          <a:p>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1D43A60B-E5B3-4243-9806-089B4E20A799}" type="slidenum">
              <a:rPr lang="en-US" smtClean="0"/>
              <a:t>14</a:t>
            </a:fld>
            <a:endParaRPr lang="en-US"/>
          </a:p>
        </p:txBody>
      </p:sp>
    </p:spTree>
    <p:extLst>
      <p:ext uri="{BB962C8B-B14F-4D97-AF65-F5344CB8AC3E}">
        <p14:creationId xmlns:p14="http://schemas.microsoft.com/office/powerpoint/2010/main" val="20639491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slide shows the features selected. </a:t>
            </a:r>
          </a:p>
          <a:p>
            <a:r>
              <a:rPr lang="en-US"/>
              <a:t>The selection was based on previous exploratory data analysis and correlation with the dependent variable. </a:t>
            </a:r>
            <a:endParaRPr lang="en-US">
              <a:cs typeface="Calibri"/>
            </a:endParaRPr>
          </a:p>
        </p:txBody>
      </p:sp>
      <p:sp>
        <p:nvSpPr>
          <p:cNvPr id="4" name="Slide Number Placeholder 3"/>
          <p:cNvSpPr>
            <a:spLocks noGrp="1"/>
          </p:cNvSpPr>
          <p:nvPr>
            <p:ph type="sldNum" sz="quarter" idx="5"/>
          </p:nvPr>
        </p:nvSpPr>
        <p:spPr/>
        <p:txBody>
          <a:bodyPr/>
          <a:lstStyle/>
          <a:p>
            <a:fld id="{1D43A60B-E5B3-4243-9806-089B4E20A799}" type="slidenum">
              <a:rPr lang="en-US" smtClean="0"/>
              <a:t>15</a:t>
            </a:fld>
            <a:endParaRPr lang="en-US"/>
          </a:p>
        </p:txBody>
      </p:sp>
    </p:spTree>
    <p:extLst>
      <p:ext uri="{BB962C8B-B14F-4D97-AF65-F5344CB8AC3E}">
        <p14:creationId xmlns:p14="http://schemas.microsoft.com/office/powerpoint/2010/main" val="14922091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Next, three models were developed. The first model is a multiple linear regression, that incorporates all the features identified in the earlier feature selection. </a:t>
            </a:r>
          </a:p>
          <a:p>
            <a:r>
              <a:rPr lang="en-US"/>
              <a:t>The second multi-linear regression is built by log-transforming the dependent variable. </a:t>
            </a:r>
            <a:endParaRPr lang="en-US">
              <a:cs typeface="Calibri"/>
            </a:endParaRPr>
          </a:p>
          <a:p>
            <a:r>
              <a:rPr lang="en-US"/>
              <a:t>Lastly, a decision tree was built as an alternative to the linear regression models.</a:t>
            </a:r>
            <a:endParaRPr lang="en-US">
              <a:cs typeface="Calibri"/>
            </a:endParaRPr>
          </a:p>
          <a:p>
            <a:endParaRPr lang="en-US"/>
          </a:p>
          <a:p>
            <a:r>
              <a:rPr lang="en-US"/>
              <a:t>Eventually, Linear-Linear Model is chosen because its validation R2 and RMSE is lowest. </a:t>
            </a:r>
            <a:endParaRPr lang="en-US">
              <a:cs typeface="Calibri"/>
            </a:endParaRPr>
          </a:p>
          <a:p>
            <a:r>
              <a:rPr lang="en-US"/>
              <a:t>This model also exhibit minimal overfitting as R2 and RMSE is consistent for training, validation and test set. </a:t>
            </a:r>
            <a:endParaRPr lang="en-US">
              <a:cs typeface="Calibri"/>
            </a:endParaRPr>
          </a:p>
          <a:p>
            <a:endParaRPr lang="en-US"/>
          </a:p>
          <a:p>
            <a:pPr algn="just"/>
            <a:r>
              <a:rPr lang="en-US"/>
              <a:t>None of the features exhibited a VIF greater than 5, indicating the absence of multicollinearity. </a:t>
            </a:r>
            <a:endParaRPr lang="en-US">
              <a:cs typeface="Calibri"/>
            </a:endParaRPr>
          </a:p>
          <a:p>
            <a:pPr algn="just"/>
            <a:r>
              <a:rPr lang="en-US"/>
              <a:t>All variables also have p values that were statistically significant.</a:t>
            </a:r>
            <a:endParaRPr lang="en-US">
              <a:cs typeface="Calibri"/>
            </a:endParaRPr>
          </a:p>
        </p:txBody>
      </p:sp>
      <p:sp>
        <p:nvSpPr>
          <p:cNvPr id="4" name="Slide Number Placeholder 3"/>
          <p:cNvSpPr>
            <a:spLocks noGrp="1"/>
          </p:cNvSpPr>
          <p:nvPr>
            <p:ph type="sldNum" sz="quarter" idx="5"/>
          </p:nvPr>
        </p:nvSpPr>
        <p:spPr/>
        <p:txBody>
          <a:bodyPr/>
          <a:lstStyle/>
          <a:p>
            <a:fld id="{1D43A60B-E5B3-4243-9806-089B4E20A799}" type="slidenum">
              <a:rPr lang="en-US" smtClean="0"/>
              <a:t>16</a:t>
            </a:fld>
            <a:endParaRPr lang="en-US"/>
          </a:p>
        </p:txBody>
      </p:sp>
    </p:spTree>
    <p:extLst>
      <p:ext uri="{BB962C8B-B14F-4D97-AF65-F5344CB8AC3E}">
        <p14:creationId xmlns:p14="http://schemas.microsoft.com/office/powerpoint/2010/main" val="23181393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a:t>Based on the best model, top predictors were flat model type S1, S2 and DBSS, Queenstown, Bukit Merah and Bishan.</a:t>
            </a:r>
          </a:p>
          <a:p>
            <a:pPr algn="just"/>
            <a:r>
              <a:rPr lang="en-US"/>
              <a:t>Demographic variables, on the other hand, have minimal impact on housing prices, based on their regression coefficients. </a:t>
            </a:r>
          </a:p>
          <a:p>
            <a:pPr algn="just"/>
            <a:endParaRPr lang="en-US"/>
          </a:p>
          <a:p>
            <a:pPr algn="just"/>
            <a:r>
              <a:rPr lang="en-US"/>
              <a:t>Homes located in Woodlands and Choa Chu Kang are found to have high negative influence on housing prices. </a:t>
            </a:r>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1D43A60B-E5B3-4243-9806-089B4E20A799}" type="slidenum">
              <a:rPr lang="en-US" smtClean="0"/>
              <a:t>17</a:t>
            </a:fld>
            <a:endParaRPr lang="en-US"/>
          </a:p>
        </p:txBody>
      </p:sp>
    </p:spTree>
    <p:extLst>
      <p:ext uri="{BB962C8B-B14F-4D97-AF65-F5344CB8AC3E}">
        <p14:creationId xmlns:p14="http://schemas.microsoft.com/office/powerpoint/2010/main" val="13488930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As a conclusion, we found that Flat Model and Town, are the 2 most crucial factors that influence HDB price.</a:t>
            </a:r>
          </a:p>
          <a:p>
            <a:endParaRPr lang="en-US">
              <a:ea typeface="Calibri"/>
              <a:cs typeface="Calibri"/>
            </a:endParaRPr>
          </a:p>
          <a:p>
            <a:r>
              <a:rPr lang="en-US">
                <a:ea typeface="Calibri"/>
                <a:cs typeface="Calibri"/>
              </a:rPr>
              <a:t>While demographic population, though it correlates to housing prices,</a:t>
            </a:r>
            <a:endParaRPr lang="en-US">
              <a:cs typeface="Calibri" panose="020F0502020204030204"/>
            </a:endParaRPr>
          </a:p>
          <a:p>
            <a:r>
              <a:rPr lang="en-US">
                <a:ea typeface="Calibri"/>
                <a:cs typeface="Calibri"/>
              </a:rPr>
              <a:t>It has minimal effect to HDB price.</a:t>
            </a:r>
            <a:endParaRPr lang="en-US"/>
          </a:p>
          <a:p>
            <a:r>
              <a:rPr lang="en-US">
                <a:ea typeface="Calibri"/>
                <a:cs typeface="Calibri"/>
              </a:rPr>
              <a:t>Increase in population may increase home prices by 1 or 2 dollars, </a:t>
            </a:r>
            <a:br>
              <a:rPr lang="en-US">
                <a:ea typeface="Calibri"/>
                <a:cs typeface="Calibri"/>
              </a:rPr>
            </a:br>
            <a:r>
              <a:rPr lang="en-US">
                <a:ea typeface="Calibri"/>
                <a:cs typeface="Calibri"/>
              </a:rPr>
              <a:t>while the housing price is in hundred thousand dollars.</a:t>
            </a:r>
          </a:p>
          <a:p>
            <a:endParaRPr lang="en-US">
              <a:ea typeface="Calibri"/>
              <a:cs typeface="Calibri"/>
            </a:endParaRPr>
          </a:p>
        </p:txBody>
      </p:sp>
      <p:sp>
        <p:nvSpPr>
          <p:cNvPr id="4" name="Slide Number Placeholder 3"/>
          <p:cNvSpPr>
            <a:spLocks noGrp="1"/>
          </p:cNvSpPr>
          <p:nvPr>
            <p:ph type="sldNum" sz="quarter" idx="5"/>
          </p:nvPr>
        </p:nvSpPr>
        <p:spPr/>
        <p:txBody>
          <a:bodyPr/>
          <a:lstStyle/>
          <a:p>
            <a:fld id="{1D43A60B-E5B3-4243-9806-089B4E20A799}" type="slidenum">
              <a:rPr lang="en-US" smtClean="0"/>
              <a:t>18</a:t>
            </a:fld>
            <a:endParaRPr lang="en-US"/>
          </a:p>
        </p:txBody>
      </p:sp>
    </p:spTree>
    <p:extLst>
      <p:ext uri="{BB962C8B-B14F-4D97-AF65-F5344CB8AC3E}">
        <p14:creationId xmlns:p14="http://schemas.microsoft.com/office/powerpoint/2010/main" val="14242718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Our conclusion leads us the answer to our initial hypotheses and research questions,</a:t>
            </a:r>
          </a:p>
          <a:p>
            <a:r>
              <a:rPr lang="en-US">
                <a:cs typeface="Calibri"/>
              </a:rPr>
              <a:t>That local population demographics doesn't affect resale public housing prices.</a:t>
            </a:r>
          </a:p>
          <a:p>
            <a:endParaRPr lang="en-US">
              <a:cs typeface="Calibri"/>
            </a:endParaRPr>
          </a:p>
          <a:p>
            <a:r>
              <a:rPr lang="en-US">
                <a:cs typeface="Calibri"/>
              </a:rPr>
              <a:t>There is no significant effect as well in increase </a:t>
            </a:r>
            <a:r>
              <a:rPr lang="en-US"/>
              <a:t>particular </a:t>
            </a:r>
            <a:r>
              <a:rPr lang="en-US">
                <a:cs typeface="Calibri"/>
              </a:rPr>
              <a:t>of age group.</a:t>
            </a:r>
          </a:p>
        </p:txBody>
      </p:sp>
      <p:sp>
        <p:nvSpPr>
          <p:cNvPr id="4" name="Slide Number Placeholder 3"/>
          <p:cNvSpPr>
            <a:spLocks noGrp="1"/>
          </p:cNvSpPr>
          <p:nvPr>
            <p:ph type="sldNum" sz="quarter" idx="5"/>
          </p:nvPr>
        </p:nvSpPr>
        <p:spPr/>
        <p:txBody>
          <a:bodyPr/>
          <a:lstStyle/>
          <a:p>
            <a:fld id="{1D43A60B-E5B3-4243-9806-089B4E20A799}" type="slidenum">
              <a:rPr lang="en-US" smtClean="0"/>
              <a:t>19</a:t>
            </a:fld>
            <a:endParaRPr lang="en-US"/>
          </a:p>
        </p:txBody>
      </p:sp>
    </p:spTree>
    <p:extLst>
      <p:ext uri="{BB962C8B-B14F-4D97-AF65-F5344CB8AC3E}">
        <p14:creationId xmlns:p14="http://schemas.microsoft.com/office/powerpoint/2010/main" val="27680496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a:solidFill>
                  <a:srgbClr val="D1D5DB"/>
                </a:solidFill>
                <a:effectLst/>
                <a:latin typeface="Söhne"/>
              </a:rPr>
              <a:t>To commence, I'd like to share some background information about our country, Singapore.</a:t>
            </a:r>
          </a:p>
          <a:p>
            <a:pPr algn="l"/>
            <a:r>
              <a:rPr lang="en-US" b="0" i="0">
                <a:solidFill>
                  <a:srgbClr val="D1D5DB"/>
                </a:solidFill>
                <a:effectLst/>
                <a:latin typeface="Söhne"/>
              </a:rPr>
              <a:t>Singapore, a small Asian nation, stands out as one of the highly developed countries with a  GDP per capita of approximately 73 thousand USD dollars</a:t>
            </a:r>
          </a:p>
          <a:p>
            <a:pPr algn="l"/>
            <a:endParaRPr lang="en-US" b="0" i="0">
              <a:solidFill>
                <a:srgbClr val="D1D5DB"/>
              </a:solidFill>
              <a:effectLst/>
              <a:latin typeface="Söhne"/>
            </a:endParaRPr>
          </a:p>
          <a:p>
            <a:pPr algn="l"/>
            <a:r>
              <a:rPr lang="en-US" b="0" i="0">
                <a:solidFill>
                  <a:srgbClr val="D1D5DB"/>
                </a:solidFill>
                <a:effectLst/>
                <a:latin typeface="Söhne"/>
              </a:rPr>
              <a:t>The country's remarkable development has led to a dense population, with approximately 8700+ individuals per square kilometer. This makes Singapore the third most densely populated country worldwide, trailing Monaco and Macao.</a:t>
            </a:r>
          </a:p>
        </p:txBody>
      </p:sp>
      <p:sp>
        <p:nvSpPr>
          <p:cNvPr id="4" name="Slide Number Placeholder 3"/>
          <p:cNvSpPr>
            <a:spLocks noGrp="1"/>
          </p:cNvSpPr>
          <p:nvPr>
            <p:ph type="sldNum" sz="quarter" idx="5"/>
          </p:nvPr>
        </p:nvSpPr>
        <p:spPr/>
        <p:txBody>
          <a:bodyPr/>
          <a:lstStyle/>
          <a:p>
            <a:fld id="{1D43A60B-E5B3-4243-9806-089B4E20A799}" type="slidenum">
              <a:rPr lang="en-US" smtClean="0"/>
              <a:t>2</a:t>
            </a:fld>
            <a:endParaRPr lang="en-US"/>
          </a:p>
        </p:txBody>
      </p:sp>
    </p:spTree>
    <p:extLst>
      <p:ext uri="{BB962C8B-B14F-4D97-AF65-F5344CB8AC3E}">
        <p14:creationId xmlns:p14="http://schemas.microsoft.com/office/powerpoint/2010/main" val="26697533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We would like to recommend to the Singapore government,</a:t>
            </a:r>
          </a:p>
          <a:p>
            <a:r>
              <a:rPr lang="en-US">
                <a:cs typeface="Calibri"/>
              </a:rPr>
              <a:t>In order to lower the housing prices, build more public houses in popular areas,</a:t>
            </a:r>
          </a:p>
          <a:p>
            <a:r>
              <a:rPr lang="en-US">
                <a:cs typeface="Calibri"/>
              </a:rPr>
              <a:t>Such as Queenstown, Bukit Merah, Toa Payoh and others as mentioned in this slide.</a:t>
            </a:r>
          </a:p>
          <a:p>
            <a:endParaRPr lang="en-US">
              <a:cs typeface="Calibri"/>
            </a:endParaRPr>
          </a:p>
          <a:p>
            <a:r>
              <a:rPr lang="en-US">
                <a:cs typeface="Calibri"/>
              </a:rPr>
              <a:t>Secondly, to increase popularity in towns that has cheap price such as Woodlands and Choa Chu Kang, </a:t>
            </a:r>
          </a:p>
          <a:p>
            <a:r>
              <a:rPr lang="en-US">
                <a:cs typeface="Calibri"/>
              </a:rPr>
              <a:t>To build public housing types that are sough-after by public such as S2 , S1 and DBSS.</a:t>
            </a:r>
          </a:p>
          <a:p>
            <a:endParaRPr lang="en-US">
              <a:cs typeface="Calibri"/>
            </a:endParaRPr>
          </a:p>
          <a:p>
            <a:r>
              <a:rPr lang="en-US">
                <a:cs typeface="Calibri"/>
              </a:rPr>
              <a:t>To Investor and Property Developers,</a:t>
            </a:r>
          </a:p>
          <a:p>
            <a:r>
              <a:rPr lang="en-US">
                <a:cs typeface="Calibri"/>
              </a:rPr>
              <a:t>We recommend to purchase estates in Woodlands and Choa Chu Kang, if they target low-middle income buyers.</a:t>
            </a:r>
          </a:p>
        </p:txBody>
      </p:sp>
      <p:sp>
        <p:nvSpPr>
          <p:cNvPr id="4" name="Slide Number Placeholder 3"/>
          <p:cNvSpPr>
            <a:spLocks noGrp="1"/>
          </p:cNvSpPr>
          <p:nvPr>
            <p:ph type="sldNum" sz="quarter" idx="5"/>
          </p:nvPr>
        </p:nvSpPr>
        <p:spPr/>
        <p:txBody>
          <a:bodyPr/>
          <a:lstStyle/>
          <a:p>
            <a:fld id="{1D43A60B-E5B3-4243-9806-089B4E20A799}" type="slidenum">
              <a:rPr lang="en-US" smtClean="0"/>
              <a:t>20</a:t>
            </a:fld>
            <a:endParaRPr lang="en-US"/>
          </a:p>
        </p:txBody>
      </p:sp>
    </p:spTree>
    <p:extLst>
      <p:ext uri="{BB962C8B-B14F-4D97-AF65-F5344CB8AC3E}">
        <p14:creationId xmlns:p14="http://schemas.microsoft.com/office/powerpoint/2010/main" val="34720586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Here are some sources that we took while developing this research</a:t>
            </a:r>
          </a:p>
        </p:txBody>
      </p:sp>
      <p:sp>
        <p:nvSpPr>
          <p:cNvPr id="4" name="Slide Number Placeholder 3"/>
          <p:cNvSpPr>
            <a:spLocks noGrp="1"/>
          </p:cNvSpPr>
          <p:nvPr>
            <p:ph type="sldNum" sz="quarter" idx="5"/>
          </p:nvPr>
        </p:nvSpPr>
        <p:spPr/>
        <p:txBody>
          <a:bodyPr/>
          <a:lstStyle/>
          <a:p>
            <a:fld id="{1D43A60B-E5B3-4243-9806-089B4E20A799}" type="slidenum">
              <a:rPr lang="en-US" smtClean="0"/>
              <a:t>21</a:t>
            </a:fld>
            <a:endParaRPr lang="en-US"/>
          </a:p>
        </p:txBody>
      </p:sp>
    </p:spTree>
    <p:extLst>
      <p:ext uri="{BB962C8B-B14F-4D97-AF65-F5344CB8AC3E}">
        <p14:creationId xmlns:p14="http://schemas.microsoft.com/office/powerpoint/2010/main" val="299569346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1D43A60B-E5B3-4243-9806-089B4E20A799}" type="slidenum">
              <a:rPr lang="en-US" smtClean="0"/>
              <a:t>30</a:t>
            </a:fld>
            <a:endParaRPr lang="en-US"/>
          </a:p>
        </p:txBody>
      </p:sp>
    </p:spTree>
    <p:extLst>
      <p:ext uri="{BB962C8B-B14F-4D97-AF65-F5344CB8AC3E}">
        <p14:creationId xmlns:p14="http://schemas.microsoft.com/office/powerpoint/2010/main" val="77933419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purpose is to show that previous chart outliers is not due to purely town area higher price but also when we break into different years we are seeing a general trend </a:t>
            </a:r>
          </a:p>
        </p:txBody>
      </p:sp>
      <p:sp>
        <p:nvSpPr>
          <p:cNvPr id="4" name="Slide Number Placeholder 3"/>
          <p:cNvSpPr>
            <a:spLocks noGrp="1"/>
          </p:cNvSpPr>
          <p:nvPr>
            <p:ph type="sldNum" sz="quarter" idx="5"/>
          </p:nvPr>
        </p:nvSpPr>
        <p:spPr/>
        <p:txBody>
          <a:bodyPr/>
          <a:lstStyle/>
          <a:p>
            <a:fld id="{1D43A60B-E5B3-4243-9806-089B4E20A799}" type="slidenum">
              <a:rPr lang="en-US" smtClean="0"/>
              <a:t>32</a:t>
            </a:fld>
            <a:endParaRPr lang="en-US"/>
          </a:p>
        </p:txBody>
      </p:sp>
    </p:spTree>
    <p:extLst>
      <p:ext uri="{BB962C8B-B14F-4D97-AF65-F5344CB8AC3E}">
        <p14:creationId xmlns:p14="http://schemas.microsoft.com/office/powerpoint/2010/main" val="23145545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main objective that you want to talk about this is the correlation exist between the adult, children and senior citizen.</a:t>
            </a:r>
            <a:br>
              <a:rPr lang="en-US"/>
            </a:br>
            <a:r>
              <a:rPr lang="en-US"/>
              <a:t>It seems that senior citizen has a negative correlation to adult and children. </a:t>
            </a:r>
          </a:p>
        </p:txBody>
      </p:sp>
      <p:sp>
        <p:nvSpPr>
          <p:cNvPr id="4" name="Slide Number Placeholder 3"/>
          <p:cNvSpPr>
            <a:spLocks noGrp="1"/>
          </p:cNvSpPr>
          <p:nvPr>
            <p:ph type="sldNum" sz="quarter" idx="5"/>
          </p:nvPr>
        </p:nvSpPr>
        <p:spPr/>
        <p:txBody>
          <a:bodyPr/>
          <a:lstStyle/>
          <a:p>
            <a:fld id="{1D43A60B-E5B3-4243-9806-089B4E20A799}" type="slidenum">
              <a:rPr lang="en-US" smtClean="0"/>
              <a:t>33</a:t>
            </a:fld>
            <a:endParaRPr lang="en-US"/>
          </a:p>
        </p:txBody>
      </p:sp>
    </p:spTree>
    <p:extLst>
      <p:ext uri="{BB962C8B-B14F-4D97-AF65-F5344CB8AC3E}">
        <p14:creationId xmlns:p14="http://schemas.microsoft.com/office/powerpoint/2010/main" val="28265583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To kick off our project, let me provide a brief overview of the different types of housing available in Singapore. The housing landscape in Singapore consists of two primary categories – public housing and private </a:t>
            </a:r>
            <a:r>
              <a:rPr lang="en-US" err="1"/>
              <a:t>propertie</a:t>
            </a:r>
            <a:r>
              <a:rPr lang="en-US"/>
              <a:t>.</a:t>
            </a:r>
          </a:p>
          <a:p>
            <a:endParaRPr lang="en-US"/>
          </a:p>
          <a:p>
            <a:r>
              <a:rPr lang="en-US"/>
              <a:t>For our project, we will be focusing on public housing.</a:t>
            </a:r>
          </a:p>
          <a:p>
            <a:endParaRPr lang="en-US"/>
          </a:p>
          <a:p>
            <a:r>
              <a:rPr lang="en-US"/>
              <a:t>In Singapore, the Housing &amp; Development Board (HDB) plays a pivotal role in developing public housing estates with the primary objective of ensuring affordability for its residents. In fact, over 80% of Singapore's population currently resides in HDB public housing. </a:t>
            </a:r>
          </a:p>
          <a:p>
            <a:endParaRPr lang="en-US"/>
          </a:p>
          <a:p>
            <a:r>
              <a:rPr lang="en-US"/>
              <a:t>However t</a:t>
            </a:r>
            <a:r>
              <a:rPr lang="en-US" b="0" i="0">
                <a:solidFill>
                  <a:srgbClr val="D1D5DB"/>
                </a:solidFill>
                <a:effectLst/>
                <a:latin typeface="Söhne"/>
              </a:rPr>
              <a:t>he increasing prices over the last few years have caused worries about the affordability of public housing.</a:t>
            </a:r>
            <a:endParaRPr lang="en-US"/>
          </a:p>
        </p:txBody>
      </p:sp>
      <p:sp>
        <p:nvSpPr>
          <p:cNvPr id="4" name="Slide Number Placeholder 3"/>
          <p:cNvSpPr>
            <a:spLocks noGrp="1"/>
          </p:cNvSpPr>
          <p:nvPr>
            <p:ph type="sldNum" sz="quarter" idx="5"/>
          </p:nvPr>
        </p:nvSpPr>
        <p:spPr/>
        <p:txBody>
          <a:bodyPr/>
          <a:lstStyle/>
          <a:p>
            <a:fld id="{1D43A60B-E5B3-4243-9806-089B4E20A799}" type="slidenum">
              <a:rPr lang="en-US" smtClean="0"/>
              <a:t>3</a:t>
            </a:fld>
            <a:endParaRPr lang="en-US"/>
          </a:p>
        </p:txBody>
      </p:sp>
    </p:spTree>
    <p:extLst>
      <p:ext uri="{BB962C8B-B14F-4D97-AF65-F5344CB8AC3E}">
        <p14:creationId xmlns:p14="http://schemas.microsoft.com/office/powerpoint/2010/main" val="37292980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a:solidFill>
                  <a:srgbClr val="D1D5DB"/>
                </a:solidFill>
                <a:effectLst/>
                <a:latin typeface="Söhne"/>
              </a:rPr>
              <a:t>Our project is driven by the pressing problem of soaring public housing prices, which have far outpaced salary growth, exacerbating the affordability issue. The housing price to income ratio rose from 4.1 in 2001 to 4.8 in 2022, raising significant concerns, Our project aims to conduct a comprehensive study analyzing how demographic changes in Singapore directly influence resale public housing prices. By understanding this link, policymakers can make informed decisions to address the housing affordability challenge effectively.</a:t>
            </a:r>
          </a:p>
        </p:txBody>
      </p:sp>
      <p:sp>
        <p:nvSpPr>
          <p:cNvPr id="4" name="Slide Number Placeholder 3"/>
          <p:cNvSpPr>
            <a:spLocks noGrp="1"/>
          </p:cNvSpPr>
          <p:nvPr>
            <p:ph type="sldNum" sz="quarter" idx="5"/>
          </p:nvPr>
        </p:nvSpPr>
        <p:spPr/>
        <p:txBody>
          <a:bodyPr/>
          <a:lstStyle/>
          <a:p>
            <a:fld id="{1D43A60B-E5B3-4243-9806-089B4E20A799}" type="slidenum">
              <a:rPr lang="en-US" smtClean="0"/>
              <a:t>4</a:t>
            </a:fld>
            <a:endParaRPr lang="en-US"/>
          </a:p>
        </p:txBody>
      </p:sp>
    </p:spTree>
    <p:extLst>
      <p:ext uri="{BB962C8B-B14F-4D97-AF65-F5344CB8AC3E}">
        <p14:creationId xmlns:p14="http://schemas.microsoft.com/office/powerpoint/2010/main" val="8221896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a:solidFill>
                  <a:srgbClr val="D1D5DB"/>
                </a:solidFill>
                <a:effectLst/>
                <a:latin typeface="Söhne"/>
              </a:rPr>
              <a:t>We have identified two key hypotheses </a:t>
            </a:r>
            <a:br>
              <a:rPr lang="en-US" b="0" i="0">
                <a:solidFill>
                  <a:srgbClr val="D1D5DB"/>
                </a:solidFill>
                <a:effectLst/>
                <a:latin typeface="Söhne"/>
              </a:rPr>
            </a:br>
            <a:r>
              <a:rPr lang="en-US" b="0" i="0">
                <a:solidFill>
                  <a:srgbClr val="D1D5DB"/>
                </a:solidFill>
                <a:effectLst/>
                <a:latin typeface="Söhne"/>
              </a:rPr>
              <a:t>Our first hypothesis suggests that the growing younger age group, spec, will drive an upsurge in the demand for public housing. These young individuals form new households and require suitable housing, making them a key group segment likely to influence housing demand.</a:t>
            </a:r>
          </a:p>
          <a:p>
            <a:pPr algn="l"/>
            <a:r>
              <a:rPr lang="en-US" b="0" i="0">
                <a:solidFill>
                  <a:srgbClr val="D1D5DB"/>
                </a:solidFill>
                <a:effectLst/>
                <a:latin typeface="Söhne"/>
              </a:rPr>
              <a:t>Hypothesis 2: Impact of the Older Age Group</a:t>
            </a:r>
          </a:p>
          <a:p>
            <a:pPr algn="l"/>
            <a:r>
              <a:rPr lang="en-US" b="0" i="0">
                <a:solidFill>
                  <a:srgbClr val="D1D5DB"/>
                </a:solidFill>
                <a:effectLst/>
                <a:latin typeface="Söhne"/>
              </a:rPr>
              <a:t>Our second hypothesis explores the impact of the older age group, specifically individuals aged 60 years and above, on the demand for public housing. As people reach retirement age, their housing requirements may change. Some may opt to downsize or move to retirement communities, potentially leading to reduced demand for larger or public housing units.</a:t>
            </a:r>
            <a:endParaRPr lang="en-US"/>
          </a:p>
          <a:p>
            <a:r>
              <a:rPr lang="en-US" b="0" i="0">
                <a:solidFill>
                  <a:srgbClr val="D1D5DB"/>
                </a:solidFill>
                <a:effectLst/>
                <a:latin typeface="Söhne"/>
              </a:rPr>
              <a:t>Next, I will invite my team member to present further details about the datasets utilized in this project.</a:t>
            </a:r>
            <a:endParaRPr lang="en-US"/>
          </a:p>
        </p:txBody>
      </p:sp>
      <p:sp>
        <p:nvSpPr>
          <p:cNvPr id="4" name="Slide Number Placeholder 3"/>
          <p:cNvSpPr>
            <a:spLocks noGrp="1"/>
          </p:cNvSpPr>
          <p:nvPr>
            <p:ph type="sldNum" sz="quarter" idx="5"/>
          </p:nvPr>
        </p:nvSpPr>
        <p:spPr/>
        <p:txBody>
          <a:bodyPr/>
          <a:lstStyle/>
          <a:p>
            <a:fld id="{1D43A60B-E5B3-4243-9806-089B4E20A799}" type="slidenum">
              <a:rPr lang="en-US" smtClean="0"/>
              <a:t>5</a:t>
            </a:fld>
            <a:endParaRPr lang="en-US"/>
          </a:p>
        </p:txBody>
      </p:sp>
    </p:spTree>
    <p:extLst>
      <p:ext uri="{BB962C8B-B14F-4D97-AF65-F5344CB8AC3E}">
        <p14:creationId xmlns:p14="http://schemas.microsoft.com/office/powerpoint/2010/main" val="454950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a:t>Thank you </a:t>
            </a:r>
            <a:r>
              <a:rPr lang="en-SG" err="1"/>
              <a:t>Jin</a:t>
            </a:r>
            <a:r>
              <a:rPr lang="en-SG"/>
              <a:t> Yao, let us now move on to the datasets we have acquired for our analysis. </a:t>
            </a:r>
          </a:p>
          <a:p>
            <a:endParaRPr lang="en-SG"/>
          </a:p>
          <a:p>
            <a:r>
              <a:rPr lang="en-SG"/>
              <a:t>As our problem statement is to address the impact of changing demographic structure on the prices of resale public housing flats, we naturally chose the HDB flat resale price dataset obtained from the official government website in Singapore and the population growth dataset. </a:t>
            </a:r>
          </a:p>
        </p:txBody>
      </p:sp>
      <p:sp>
        <p:nvSpPr>
          <p:cNvPr id="4" name="Slide Number Placeholder 3"/>
          <p:cNvSpPr>
            <a:spLocks noGrp="1"/>
          </p:cNvSpPr>
          <p:nvPr>
            <p:ph type="sldNum" sz="quarter" idx="5"/>
          </p:nvPr>
        </p:nvSpPr>
        <p:spPr/>
        <p:txBody>
          <a:bodyPr/>
          <a:lstStyle/>
          <a:p>
            <a:fld id="{1D43A60B-E5B3-4243-9806-089B4E20A799}" type="slidenum">
              <a:rPr lang="en-US" smtClean="0"/>
              <a:t>6</a:t>
            </a:fld>
            <a:endParaRPr lang="en-US"/>
          </a:p>
        </p:txBody>
      </p:sp>
    </p:spTree>
    <p:extLst>
      <p:ext uri="{BB962C8B-B14F-4D97-AF65-F5344CB8AC3E}">
        <p14:creationId xmlns:p14="http://schemas.microsoft.com/office/powerpoint/2010/main" val="2764636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a:t>For the HDB Flat resale price dataset, there are 4 main components being time from 2015 to September 2022, location which comprises of the town, the public housing block number as well as the street address of the </a:t>
            </a:r>
            <a:r>
              <a:rPr lang="en-SG" err="1"/>
              <a:t>hdb</a:t>
            </a:r>
            <a:r>
              <a:rPr lang="en-SG"/>
              <a:t>. </a:t>
            </a:r>
          </a:p>
          <a:p>
            <a:endParaRPr lang="en-SG"/>
          </a:p>
          <a:p>
            <a:r>
              <a:rPr lang="en-SG"/>
              <a:t>It also has flat information such as the type of flat (whether it has 3 room or 4 rooms), the model of flat, the level that the house is on as well as the size of the house. </a:t>
            </a:r>
          </a:p>
          <a:p>
            <a:endParaRPr lang="en-SG"/>
          </a:p>
          <a:p>
            <a:r>
              <a:rPr lang="en-SG"/>
              <a:t>Lastly, it has lease information such as when the house was built, the remaining lease as well as our response variable, resale price, on the last column which indicates the price of the house at the point of time. </a:t>
            </a:r>
          </a:p>
        </p:txBody>
      </p:sp>
      <p:sp>
        <p:nvSpPr>
          <p:cNvPr id="4" name="Slide Number Placeholder 3"/>
          <p:cNvSpPr>
            <a:spLocks noGrp="1"/>
          </p:cNvSpPr>
          <p:nvPr>
            <p:ph type="sldNum" sz="quarter" idx="5"/>
          </p:nvPr>
        </p:nvSpPr>
        <p:spPr/>
        <p:txBody>
          <a:bodyPr/>
          <a:lstStyle/>
          <a:p>
            <a:fld id="{1D43A60B-E5B3-4243-9806-089B4E20A799}" type="slidenum">
              <a:rPr lang="en-US" smtClean="0"/>
              <a:t>7</a:t>
            </a:fld>
            <a:endParaRPr lang="en-US"/>
          </a:p>
        </p:txBody>
      </p:sp>
    </p:spTree>
    <p:extLst>
      <p:ext uri="{BB962C8B-B14F-4D97-AF65-F5344CB8AC3E}">
        <p14:creationId xmlns:p14="http://schemas.microsoft.com/office/powerpoint/2010/main" val="40741798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a:t>For the population growth dataset, we have the number of individuals within an age bracket for a particular year from 1950 to 2022. For example, there are 178085 individuals between the age of 0 to 4 years old in the year 2022. </a:t>
            </a:r>
          </a:p>
          <a:p>
            <a:endParaRPr lang="en-SG"/>
          </a:p>
          <a:p>
            <a:r>
              <a:rPr lang="en-SG"/>
              <a:t>We have decided to split the age columns into 3 main categories being children from the ages of 0 to 19 years old, working adults from the ages of 20 to 59 years old and senior citizens from 60 years and onwards. </a:t>
            </a:r>
          </a:p>
        </p:txBody>
      </p:sp>
      <p:sp>
        <p:nvSpPr>
          <p:cNvPr id="4" name="Slide Number Placeholder 3"/>
          <p:cNvSpPr>
            <a:spLocks noGrp="1"/>
          </p:cNvSpPr>
          <p:nvPr>
            <p:ph type="sldNum" sz="quarter" idx="5"/>
          </p:nvPr>
        </p:nvSpPr>
        <p:spPr/>
        <p:txBody>
          <a:bodyPr/>
          <a:lstStyle/>
          <a:p>
            <a:fld id="{1D43A60B-E5B3-4243-9806-089B4E20A799}" type="slidenum">
              <a:rPr lang="en-US" smtClean="0"/>
              <a:t>8</a:t>
            </a:fld>
            <a:endParaRPr lang="en-US"/>
          </a:p>
        </p:txBody>
      </p:sp>
    </p:spTree>
    <p:extLst>
      <p:ext uri="{BB962C8B-B14F-4D97-AF65-F5344CB8AC3E}">
        <p14:creationId xmlns:p14="http://schemas.microsoft.com/office/powerpoint/2010/main" val="18347724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a:t>Both datasets were then merged based on the year.</a:t>
            </a:r>
          </a:p>
          <a:p>
            <a:endParaRPr lang="en-SG"/>
          </a:p>
          <a:p>
            <a:r>
              <a:rPr lang="en-SG"/>
              <a:t>Each row of the final dataset now consists of the </a:t>
            </a:r>
            <a:r>
              <a:rPr lang="en-SG" err="1"/>
              <a:t>hdb</a:t>
            </a:r>
            <a:r>
              <a:rPr lang="en-SG"/>
              <a:t> resale information as you can see on the left along with the population numbers as you can see in the middle as well as the price at the end for each corresponding year. </a:t>
            </a:r>
          </a:p>
          <a:p>
            <a:endParaRPr lang="en-SG"/>
          </a:p>
          <a:p>
            <a:r>
              <a:rPr lang="en-SG"/>
              <a:t>After some data cleaning which my colleague will explain later on, we are left with a final dataset that has 191,627 rows as well as 41 variables. </a:t>
            </a:r>
          </a:p>
        </p:txBody>
      </p:sp>
      <p:sp>
        <p:nvSpPr>
          <p:cNvPr id="4" name="Slide Number Placeholder 3"/>
          <p:cNvSpPr>
            <a:spLocks noGrp="1"/>
          </p:cNvSpPr>
          <p:nvPr>
            <p:ph type="sldNum" sz="quarter" idx="5"/>
          </p:nvPr>
        </p:nvSpPr>
        <p:spPr/>
        <p:txBody>
          <a:bodyPr/>
          <a:lstStyle/>
          <a:p>
            <a:fld id="{1D43A60B-E5B3-4243-9806-089B4E20A799}" type="slidenum">
              <a:rPr lang="en-US" smtClean="0"/>
              <a:t>9</a:t>
            </a:fld>
            <a:endParaRPr lang="en-US"/>
          </a:p>
        </p:txBody>
      </p:sp>
    </p:spTree>
    <p:extLst>
      <p:ext uri="{BB962C8B-B14F-4D97-AF65-F5344CB8AC3E}">
        <p14:creationId xmlns:p14="http://schemas.microsoft.com/office/powerpoint/2010/main" val="400951825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7983232" y="5037663"/>
            <a:ext cx="897467" cy="279400"/>
          </a:xfrm>
        </p:spPr>
        <p:txBody>
          <a:bodyPr/>
          <a:lstStyle/>
          <a:p>
            <a:fld id="{1918BB89-FAC3-4FB2-9773-D8C0D3A373B2}" type="datetimeFigureOut">
              <a:rPr lang="en-SG" smtClean="0"/>
              <a:t>22/7/2023</a:t>
            </a:fld>
            <a:endParaRPr lang="en-SG"/>
          </a:p>
        </p:txBody>
      </p:sp>
      <p:sp>
        <p:nvSpPr>
          <p:cNvPr id="5" name="Footer Placeholder 4"/>
          <p:cNvSpPr>
            <a:spLocks noGrp="1"/>
          </p:cNvSpPr>
          <p:nvPr>
            <p:ph type="ftr" sz="quarter" idx="11"/>
          </p:nvPr>
        </p:nvSpPr>
        <p:spPr>
          <a:xfrm>
            <a:off x="2692397" y="5037663"/>
            <a:ext cx="5214635" cy="279400"/>
          </a:xfrm>
        </p:spPr>
        <p:txBody>
          <a:bodyPr/>
          <a:lstStyle/>
          <a:p>
            <a:endParaRPr lang="en-SG"/>
          </a:p>
        </p:txBody>
      </p:sp>
      <p:sp>
        <p:nvSpPr>
          <p:cNvPr id="6" name="Slide Number Placeholder 5"/>
          <p:cNvSpPr>
            <a:spLocks noGrp="1"/>
          </p:cNvSpPr>
          <p:nvPr>
            <p:ph type="sldNum" sz="quarter" idx="12"/>
          </p:nvPr>
        </p:nvSpPr>
        <p:spPr>
          <a:xfrm>
            <a:off x="8956900" y="5037663"/>
            <a:ext cx="551167" cy="279400"/>
          </a:xfrm>
        </p:spPr>
        <p:txBody>
          <a:bodyPr/>
          <a:lstStyle/>
          <a:p>
            <a:fld id="{C3789CA4-3C7F-4526-904E-D38F952B01C3}" type="slidenum">
              <a:rPr lang="en-SG" smtClean="0"/>
              <a:t>‹#›</a:t>
            </a:fld>
            <a:endParaRPr lang="en-SG"/>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093838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918BB89-FAC3-4FB2-9773-D8C0D3A373B2}" type="datetimeFigureOut">
              <a:rPr lang="en-SG" smtClean="0"/>
              <a:t>22/7/2023</a:t>
            </a:fld>
            <a:endParaRPr lang="en-SG"/>
          </a:p>
        </p:txBody>
      </p:sp>
      <p:sp>
        <p:nvSpPr>
          <p:cNvPr id="6" name="Footer Placeholder 5"/>
          <p:cNvSpPr>
            <a:spLocks noGrp="1"/>
          </p:cNvSpPr>
          <p:nvPr>
            <p:ph type="ftr" sz="quarter" idx="11"/>
          </p:nvPr>
        </p:nvSpPr>
        <p:spPr/>
        <p:txBody>
          <a:bodyPr/>
          <a:lstStyle/>
          <a:p>
            <a:endParaRPr lang="en-SG"/>
          </a:p>
        </p:txBody>
      </p:sp>
      <p:sp>
        <p:nvSpPr>
          <p:cNvPr id="7" name="Slide Number Placeholder 6"/>
          <p:cNvSpPr>
            <a:spLocks noGrp="1"/>
          </p:cNvSpPr>
          <p:nvPr>
            <p:ph type="sldNum" sz="quarter" idx="12"/>
          </p:nvPr>
        </p:nvSpPr>
        <p:spPr/>
        <p:txBody>
          <a:bodyPr/>
          <a:lstStyle/>
          <a:p>
            <a:fld id="{C3789CA4-3C7F-4526-904E-D38F952B01C3}" type="slidenum">
              <a:rPr lang="en-SG" smtClean="0"/>
              <a:t>‹#›</a:t>
            </a:fld>
            <a:endParaRPr lang="en-SG"/>
          </a:p>
        </p:txBody>
      </p:sp>
    </p:spTree>
    <p:extLst>
      <p:ext uri="{BB962C8B-B14F-4D97-AF65-F5344CB8AC3E}">
        <p14:creationId xmlns:p14="http://schemas.microsoft.com/office/powerpoint/2010/main" val="37073677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918BB89-FAC3-4FB2-9773-D8C0D3A373B2}" type="datetimeFigureOut">
              <a:rPr lang="en-SG" smtClean="0"/>
              <a:t>22/7/2023</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C3789CA4-3C7F-4526-904E-D38F952B01C3}" type="slidenum">
              <a:rPr lang="en-SG" smtClean="0"/>
              <a:t>‹#›</a:t>
            </a:fld>
            <a:endParaRPr lang="en-SG"/>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4227549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918BB89-FAC3-4FB2-9773-D8C0D3A373B2}" type="datetimeFigureOut">
              <a:rPr lang="en-SG" smtClean="0"/>
              <a:t>22/7/2023</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C3789CA4-3C7F-4526-904E-D38F952B01C3}" type="slidenum">
              <a:rPr lang="en-SG" smtClean="0"/>
              <a:t>‹#›</a:t>
            </a:fld>
            <a:endParaRPr lang="en-SG"/>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8659976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918BB89-FAC3-4FB2-9773-D8C0D3A373B2}" type="datetimeFigureOut">
              <a:rPr lang="en-SG" smtClean="0"/>
              <a:t>22/7/2023</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C3789CA4-3C7F-4526-904E-D38F952B01C3}" type="slidenum">
              <a:rPr lang="en-SG" smtClean="0"/>
              <a:t>‹#›</a:t>
            </a:fld>
            <a:endParaRPr lang="en-SG"/>
          </a:p>
        </p:txBody>
      </p:sp>
    </p:spTree>
    <p:extLst>
      <p:ext uri="{BB962C8B-B14F-4D97-AF65-F5344CB8AC3E}">
        <p14:creationId xmlns:p14="http://schemas.microsoft.com/office/powerpoint/2010/main" val="145664590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918BB89-FAC3-4FB2-9773-D8C0D3A373B2}" type="datetimeFigureOut">
              <a:rPr lang="en-SG" smtClean="0"/>
              <a:t>22/7/2023</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C3789CA4-3C7F-4526-904E-D38F952B01C3}" type="slidenum">
              <a:rPr lang="en-SG" smtClean="0"/>
              <a:t>‹#›</a:t>
            </a:fld>
            <a:endParaRPr lang="en-SG"/>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0070248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918BB89-FAC3-4FB2-9773-D8C0D3A373B2}" type="datetimeFigureOut">
              <a:rPr lang="en-SG" smtClean="0"/>
              <a:t>22/7/2023</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C3789CA4-3C7F-4526-904E-D38F952B01C3}" type="slidenum">
              <a:rPr lang="en-SG" smtClean="0"/>
              <a:t>‹#›</a:t>
            </a:fld>
            <a:endParaRPr lang="en-SG"/>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3923259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918BB89-FAC3-4FB2-9773-D8C0D3A373B2}" type="datetimeFigureOut">
              <a:rPr lang="en-SG" smtClean="0"/>
              <a:t>22/7/2023</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C3789CA4-3C7F-4526-904E-D38F952B01C3}" type="slidenum">
              <a:rPr lang="en-SG" smtClean="0"/>
              <a:t>‹#›</a:t>
            </a:fld>
            <a:endParaRPr lang="en-SG"/>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7977326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918BB89-FAC3-4FB2-9773-D8C0D3A373B2}" type="datetimeFigureOut">
              <a:rPr lang="en-SG" smtClean="0"/>
              <a:t>22/7/2023</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C3789CA4-3C7F-4526-904E-D38F952B01C3}" type="slidenum">
              <a:rPr lang="en-SG" smtClean="0"/>
              <a:t>‹#›</a:t>
            </a:fld>
            <a:endParaRPr lang="en-SG"/>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990064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918BB89-FAC3-4FB2-9773-D8C0D3A373B2}" type="datetimeFigureOut">
              <a:rPr lang="en-SG" smtClean="0"/>
              <a:t>22/7/2023</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C3789CA4-3C7F-4526-904E-D38F952B01C3}" type="slidenum">
              <a:rPr lang="en-SG" smtClean="0"/>
              <a:t>‹#›</a:t>
            </a:fld>
            <a:endParaRPr lang="en-SG"/>
          </a:p>
        </p:txBody>
      </p:sp>
    </p:spTree>
    <p:extLst>
      <p:ext uri="{BB962C8B-B14F-4D97-AF65-F5344CB8AC3E}">
        <p14:creationId xmlns:p14="http://schemas.microsoft.com/office/powerpoint/2010/main" val="16756194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918BB89-FAC3-4FB2-9773-D8C0D3A373B2}" type="datetimeFigureOut">
              <a:rPr lang="en-SG" smtClean="0"/>
              <a:t>22/7/2023</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C3789CA4-3C7F-4526-904E-D38F952B01C3}" type="slidenum">
              <a:rPr lang="en-SG" smtClean="0"/>
              <a:t>‹#›</a:t>
            </a:fld>
            <a:endParaRPr lang="en-SG"/>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693590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918BB89-FAC3-4FB2-9773-D8C0D3A373B2}" type="datetimeFigureOut">
              <a:rPr lang="en-SG" smtClean="0"/>
              <a:t>22/7/2023</a:t>
            </a:fld>
            <a:endParaRPr lang="en-SG"/>
          </a:p>
        </p:txBody>
      </p:sp>
      <p:sp>
        <p:nvSpPr>
          <p:cNvPr id="6" name="Footer Placeholder 5"/>
          <p:cNvSpPr>
            <a:spLocks noGrp="1"/>
          </p:cNvSpPr>
          <p:nvPr>
            <p:ph type="ftr" sz="quarter" idx="11"/>
          </p:nvPr>
        </p:nvSpPr>
        <p:spPr/>
        <p:txBody>
          <a:bodyPr/>
          <a:lstStyle/>
          <a:p>
            <a:endParaRPr lang="en-SG"/>
          </a:p>
        </p:txBody>
      </p:sp>
      <p:sp>
        <p:nvSpPr>
          <p:cNvPr id="7" name="Slide Number Placeholder 6"/>
          <p:cNvSpPr>
            <a:spLocks noGrp="1"/>
          </p:cNvSpPr>
          <p:nvPr>
            <p:ph type="sldNum" sz="quarter" idx="12"/>
          </p:nvPr>
        </p:nvSpPr>
        <p:spPr/>
        <p:txBody>
          <a:bodyPr/>
          <a:lstStyle/>
          <a:p>
            <a:fld id="{C3789CA4-3C7F-4526-904E-D38F952B01C3}" type="slidenum">
              <a:rPr lang="en-SG" smtClean="0"/>
              <a:t>‹#›</a:t>
            </a:fld>
            <a:endParaRPr lang="en-SG"/>
          </a:p>
        </p:txBody>
      </p:sp>
    </p:spTree>
    <p:extLst>
      <p:ext uri="{BB962C8B-B14F-4D97-AF65-F5344CB8AC3E}">
        <p14:creationId xmlns:p14="http://schemas.microsoft.com/office/powerpoint/2010/main" val="31807372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918BB89-FAC3-4FB2-9773-D8C0D3A373B2}" type="datetimeFigureOut">
              <a:rPr lang="en-SG" smtClean="0"/>
              <a:t>22/7/2023</a:t>
            </a:fld>
            <a:endParaRPr lang="en-SG"/>
          </a:p>
        </p:txBody>
      </p:sp>
      <p:sp>
        <p:nvSpPr>
          <p:cNvPr id="8" name="Footer Placeholder 7"/>
          <p:cNvSpPr>
            <a:spLocks noGrp="1"/>
          </p:cNvSpPr>
          <p:nvPr>
            <p:ph type="ftr" sz="quarter" idx="11"/>
          </p:nvPr>
        </p:nvSpPr>
        <p:spPr/>
        <p:txBody>
          <a:bodyPr/>
          <a:lstStyle/>
          <a:p>
            <a:endParaRPr lang="en-SG"/>
          </a:p>
        </p:txBody>
      </p:sp>
      <p:sp>
        <p:nvSpPr>
          <p:cNvPr id="9" name="Slide Number Placeholder 8"/>
          <p:cNvSpPr>
            <a:spLocks noGrp="1"/>
          </p:cNvSpPr>
          <p:nvPr>
            <p:ph type="sldNum" sz="quarter" idx="12"/>
          </p:nvPr>
        </p:nvSpPr>
        <p:spPr/>
        <p:txBody>
          <a:bodyPr/>
          <a:lstStyle/>
          <a:p>
            <a:fld id="{C3789CA4-3C7F-4526-904E-D38F952B01C3}" type="slidenum">
              <a:rPr lang="en-SG" smtClean="0"/>
              <a:t>‹#›</a:t>
            </a:fld>
            <a:endParaRPr lang="en-SG"/>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514639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918BB89-FAC3-4FB2-9773-D8C0D3A373B2}" type="datetimeFigureOut">
              <a:rPr lang="en-SG" smtClean="0"/>
              <a:t>22/7/2023</a:t>
            </a:fld>
            <a:endParaRPr lang="en-SG"/>
          </a:p>
        </p:txBody>
      </p:sp>
      <p:sp>
        <p:nvSpPr>
          <p:cNvPr id="4" name="Footer Placeholder 3"/>
          <p:cNvSpPr>
            <a:spLocks noGrp="1"/>
          </p:cNvSpPr>
          <p:nvPr>
            <p:ph type="ftr" sz="quarter" idx="11"/>
          </p:nvPr>
        </p:nvSpPr>
        <p:spPr/>
        <p:txBody>
          <a:bodyPr/>
          <a:lstStyle/>
          <a:p>
            <a:endParaRPr lang="en-SG"/>
          </a:p>
        </p:txBody>
      </p:sp>
      <p:sp>
        <p:nvSpPr>
          <p:cNvPr id="5" name="Slide Number Placeholder 4"/>
          <p:cNvSpPr>
            <a:spLocks noGrp="1"/>
          </p:cNvSpPr>
          <p:nvPr>
            <p:ph type="sldNum" sz="quarter" idx="12"/>
          </p:nvPr>
        </p:nvSpPr>
        <p:spPr/>
        <p:txBody>
          <a:bodyPr/>
          <a:lstStyle/>
          <a:p>
            <a:fld id="{C3789CA4-3C7F-4526-904E-D38F952B01C3}" type="slidenum">
              <a:rPr lang="en-SG" smtClean="0"/>
              <a:t>‹#›</a:t>
            </a:fld>
            <a:endParaRPr lang="en-SG"/>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615710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918BB89-FAC3-4FB2-9773-D8C0D3A373B2}" type="datetimeFigureOut">
              <a:rPr lang="en-SG" smtClean="0"/>
              <a:t>22/7/2023</a:t>
            </a:fld>
            <a:endParaRPr lang="en-SG"/>
          </a:p>
        </p:txBody>
      </p:sp>
      <p:sp>
        <p:nvSpPr>
          <p:cNvPr id="3" name="Footer Placeholder 2"/>
          <p:cNvSpPr>
            <a:spLocks noGrp="1"/>
          </p:cNvSpPr>
          <p:nvPr>
            <p:ph type="ftr" sz="quarter" idx="11"/>
          </p:nvPr>
        </p:nvSpPr>
        <p:spPr/>
        <p:txBody>
          <a:bodyPr/>
          <a:lstStyle/>
          <a:p>
            <a:endParaRPr lang="en-SG"/>
          </a:p>
        </p:txBody>
      </p:sp>
      <p:sp>
        <p:nvSpPr>
          <p:cNvPr id="4" name="Slide Number Placeholder 3"/>
          <p:cNvSpPr>
            <a:spLocks noGrp="1"/>
          </p:cNvSpPr>
          <p:nvPr>
            <p:ph type="sldNum" sz="quarter" idx="12"/>
          </p:nvPr>
        </p:nvSpPr>
        <p:spPr/>
        <p:txBody>
          <a:bodyPr/>
          <a:lstStyle/>
          <a:p>
            <a:fld id="{C3789CA4-3C7F-4526-904E-D38F952B01C3}" type="slidenum">
              <a:rPr lang="en-SG" smtClean="0"/>
              <a:t>‹#›</a:t>
            </a:fld>
            <a:endParaRPr lang="en-SG"/>
          </a:p>
        </p:txBody>
      </p:sp>
    </p:spTree>
    <p:extLst>
      <p:ext uri="{BB962C8B-B14F-4D97-AF65-F5344CB8AC3E}">
        <p14:creationId xmlns:p14="http://schemas.microsoft.com/office/powerpoint/2010/main" val="25873107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918BB89-FAC3-4FB2-9773-D8C0D3A373B2}" type="datetimeFigureOut">
              <a:rPr lang="en-SG" smtClean="0"/>
              <a:t>22/7/2023</a:t>
            </a:fld>
            <a:endParaRPr lang="en-SG"/>
          </a:p>
        </p:txBody>
      </p:sp>
      <p:sp>
        <p:nvSpPr>
          <p:cNvPr id="6" name="Footer Placeholder 5"/>
          <p:cNvSpPr>
            <a:spLocks noGrp="1"/>
          </p:cNvSpPr>
          <p:nvPr>
            <p:ph type="ftr" sz="quarter" idx="11"/>
          </p:nvPr>
        </p:nvSpPr>
        <p:spPr/>
        <p:txBody>
          <a:bodyPr/>
          <a:lstStyle/>
          <a:p>
            <a:endParaRPr lang="en-SG"/>
          </a:p>
        </p:txBody>
      </p:sp>
      <p:sp>
        <p:nvSpPr>
          <p:cNvPr id="7" name="Slide Number Placeholder 6"/>
          <p:cNvSpPr>
            <a:spLocks noGrp="1"/>
          </p:cNvSpPr>
          <p:nvPr>
            <p:ph type="sldNum" sz="quarter" idx="12"/>
          </p:nvPr>
        </p:nvSpPr>
        <p:spPr/>
        <p:txBody>
          <a:bodyPr/>
          <a:lstStyle/>
          <a:p>
            <a:fld id="{C3789CA4-3C7F-4526-904E-D38F952B01C3}" type="slidenum">
              <a:rPr lang="en-SG" smtClean="0"/>
              <a:t>‹#›</a:t>
            </a:fld>
            <a:endParaRPr lang="en-SG"/>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625109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918BB89-FAC3-4FB2-9773-D8C0D3A373B2}" type="datetimeFigureOut">
              <a:rPr lang="en-SG" smtClean="0"/>
              <a:t>22/7/2023</a:t>
            </a:fld>
            <a:endParaRPr lang="en-SG"/>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3789CA4-3C7F-4526-904E-D38F952B01C3}" type="slidenum">
              <a:rPr lang="en-SG" smtClean="0"/>
              <a:t>‹#›</a:t>
            </a:fld>
            <a:endParaRPr lang="en-SG"/>
          </a:p>
        </p:txBody>
      </p:sp>
    </p:spTree>
    <p:extLst>
      <p:ext uri="{BB962C8B-B14F-4D97-AF65-F5344CB8AC3E}">
        <p14:creationId xmlns:p14="http://schemas.microsoft.com/office/powerpoint/2010/main" val="27191639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1918BB89-FAC3-4FB2-9773-D8C0D3A373B2}" type="datetimeFigureOut">
              <a:rPr lang="en-SG" smtClean="0"/>
              <a:t>22/7/2023</a:t>
            </a:fld>
            <a:endParaRPr lang="en-SG"/>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SG"/>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C3789CA4-3C7F-4526-904E-D38F952B01C3}" type="slidenum">
              <a:rPr lang="en-SG" smtClean="0"/>
              <a:t>‹#›</a:t>
            </a:fld>
            <a:endParaRPr lang="en-SG"/>
          </a:p>
        </p:txBody>
      </p:sp>
    </p:spTree>
    <p:extLst>
      <p:ext uri="{BB962C8B-B14F-4D97-AF65-F5344CB8AC3E}">
        <p14:creationId xmlns:p14="http://schemas.microsoft.com/office/powerpoint/2010/main" val="2006253077"/>
      </p:ext>
    </p:extLst>
  </p:cSld>
  <p:clrMap bg1="lt1" tx1="dk1" bg2="lt2" tx2="dk2" accent1="accent1" accent2="accent2" accent3="accent3" accent4="accent4" accent5="accent5" accent6="accent6" hlink="hlink" folHlink="folHlink"/>
  <p:sldLayoutIdLst>
    <p:sldLayoutId id="2147483938" r:id="rId1"/>
    <p:sldLayoutId id="2147483939" r:id="rId2"/>
    <p:sldLayoutId id="2147483940" r:id="rId3"/>
    <p:sldLayoutId id="2147483941" r:id="rId4"/>
    <p:sldLayoutId id="2147483942" r:id="rId5"/>
    <p:sldLayoutId id="2147483943" r:id="rId6"/>
    <p:sldLayoutId id="2147483944" r:id="rId7"/>
    <p:sldLayoutId id="2147483945" r:id="rId8"/>
    <p:sldLayoutId id="2147483946" r:id="rId9"/>
    <p:sldLayoutId id="2147483947" r:id="rId10"/>
    <p:sldLayoutId id="2147483948" r:id="rId11"/>
    <p:sldLayoutId id="2147483949" r:id="rId12"/>
    <p:sldLayoutId id="2147483950" r:id="rId13"/>
    <p:sldLayoutId id="2147483951" r:id="rId14"/>
    <p:sldLayoutId id="2147483952" r:id="rId15"/>
    <p:sldLayoutId id="2147483953" r:id="rId16"/>
    <p:sldLayoutId id="2147483954"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7.jpe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2.jpeg"/><Relationship Id="rId7" Type="http://schemas.openxmlformats.org/officeDocument/2006/relationships/diagramColors" Target="../diagrams/colors1.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11.xml.rels><?xml version="1.0" encoding="UTF-8" standalone="yes"?>
<Relationships xmlns="http://schemas.openxmlformats.org/package/2006/relationships"><Relationship Id="rId8" Type="http://schemas.openxmlformats.org/officeDocument/2006/relationships/image" Target="../media/image20.png"/><Relationship Id="rId3" Type="http://schemas.microsoft.com/office/2018/10/relationships/comments" Target="../comments/modernComment_122_A487FCD1.xml"/><Relationship Id="rId7"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3.xml"/><Relationship Id="rId1" Type="http://schemas.openxmlformats.org/officeDocument/2006/relationships/slideLayout" Target="../slideLayouts/slideLayout4.xml"/><Relationship Id="rId5" Type="http://schemas.openxmlformats.org/officeDocument/2006/relationships/image" Target="../media/image23.png"/><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microsoft.com/office/2018/10/relationships/comments" Target="../comments/modernComment_131_8478A607.xml"/><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data.worldbank.org/indicator/NY.GDP.PCAP.CD?end=2022&amp;locations=SG-US-MY-HK&amp;most_recent_value_desc=true&amp;start=1960&amp;view=chart"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hyperlink" Target="https://database.earth/population/density/2022#:~:text=The%20country%20with%20the%20highest,kilometer%2C%20if%20spread%20out%20evenly." TargetMode="External"/><Relationship Id="rId5" Type="http://schemas.openxmlformats.org/officeDocument/2006/relationships/image" Target="../media/image9.png"/><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8" Type="http://schemas.openxmlformats.org/officeDocument/2006/relationships/hyperlink" Target="https://www.worldbank.org/en/research/brief/inflation-database" TargetMode="External"/><Relationship Id="rId3" Type="http://schemas.openxmlformats.org/officeDocument/2006/relationships/hyperlink" Target="https://www.hdb.gov.sg/about-us/our-role/public-housing-a-singapore-icon" TargetMode="External"/><Relationship Id="rId7" Type="http://schemas.openxmlformats.org/officeDocument/2006/relationships/hyperlink" Target="https://data.gov.sg/dataset/resale-flat-prices"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hyperlink" Target="https://blog.seedly.sg/is-public-housing-still-affordable-for-the-average-singaporean-couple/" TargetMode="External"/><Relationship Id="rId5" Type="http://schemas.openxmlformats.org/officeDocument/2006/relationships/hyperlink" Target="https://unassumingeconomist.com/2019/12/a-look-at-housing-affordability-in-asia/" TargetMode="External"/><Relationship Id="rId10" Type="http://schemas.openxmlformats.org/officeDocument/2006/relationships/hyperlink" Target="https://timeseriesreasoning.com/contents/inflation-adjustment/#:~:text=As%20we%20have%20seen%2C%20you,multiplying%20the%20result%20by%20100.&amp;text=This%20is%20an%20important%20formula" TargetMode="External"/><Relationship Id="rId4" Type="http://schemas.openxmlformats.org/officeDocument/2006/relationships/hyperlink" Target="https://www.channelnewsasia.com/commentary/hdb-public-housing-bto-affordability-accessibility-supply-demand-3259186" TargetMode="External"/><Relationship Id="rId9" Type="http://schemas.openxmlformats.org/officeDocument/2006/relationships/hyperlink" Target="https://www.singstat.gov.sg/find-data/search-by-theme/population/population-and-population-structure/latest-data"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0.png"/><Relationship Id="rId2" Type="http://schemas.openxmlformats.org/officeDocument/2006/relationships/hyperlink" Target="https://data.gov.sg/dataset/resale-flat-prices" TargetMode="Externa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hyperlink" Target="https://www.singstat.gov.sg/find-data/search-bytheme/population/population-and-population-structure/latest-data" TargetMode="External"/><Relationship Id="rId4" Type="http://schemas.openxmlformats.org/officeDocument/2006/relationships/hyperlink" Target="https://www.worldbank.org/en/research/brief/inflationdatabase"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4.xml"/><Relationship Id="rId5" Type="http://schemas.openxmlformats.org/officeDocument/2006/relationships/image" Target="../media/image32.png"/><Relationship Id="rId4" Type="http://schemas.openxmlformats.org/officeDocument/2006/relationships/image" Target="../media/image4.png"/></Relationships>
</file>

<file path=ppt/slides/_rels/slide3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3.xml"/><Relationship Id="rId1" Type="http://schemas.openxmlformats.org/officeDocument/2006/relationships/slideLayout" Target="../slideLayouts/slideLayout4.xml"/><Relationship Id="rId6" Type="http://schemas.openxmlformats.org/officeDocument/2006/relationships/image" Target="../media/image33.png"/><Relationship Id="rId5" Type="http://schemas.openxmlformats.org/officeDocument/2006/relationships/image" Target="../media/image26.png"/><Relationship Id="rId4" Type="http://schemas.openxmlformats.org/officeDocument/2006/relationships/image" Target="../media/image6.png"/></Relationships>
</file>

<file path=ppt/slides/_rels/slide3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hyperlink" Target="https://www.asiaone.com/lifestyle/my-parents-stay-me-and-rent-out-their-5-room-hdb-flat-should-they-sell-buy-private-or" TargetMode="External"/><Relationship Id="rId5" Type="http://schemas.openxmlformats.org/officeDocument/2006/relationships/hyperlink" Target="https://www.channelnewsasia.com/singapore/covid-19-united-divided-pandemic-handling-management-vaccines-pew-2876451" TargetMode="Externa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sp>
        <p:nvSpPr>
          <p:cNvPr id="1049" name="Rectangle 1030">
            <a:extLst>
              <a:ext uri="{FF2B5EF4-FFF2-40B4-BE49-F238E27FC236}">
                <a16:creationId xmlns:a16="http://schemas.microsoft.com/office/drawing/2014/main" id="{9401732C-37EE-4B98-A709-9530173F38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p>
        </p:txBody>
      </p:sp>
      <p:grpSp>
        <p:nvGrpSpPr>
          <p:cNvPr id="1033" name="Group 1032">
            <a:extLst>
              <a:ext uri="{FF2B5EF4-FFF2-40B4-BE49-F238E27FC236}">
                <a16:creationId xmlns:a16="http://schemas.microsoft.com/office/drawing/2014/main" id="{654E48C8-2A00-4C54-BC9C-B18EE49E9C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786"/>
            <a:ext cx="12229962" cy="6856214"/>
            <a:chOff x="-15736" y="0"/>
            <a:chExt cx="12229962" cy="6856214"/>
          </a:xfrm>
        </p:grpSpPr>
        <p:pic>
          <p:nvPicPr>
            <p:cNvPr id="1034" name="Picture 1033">
              <a:extLst>
                <a:ext uri="{FF2B5EF4-FFF2-40B4-BE49-F238E27FC236}">
                  <a16:creationId xmlns:a16="http://schemas.microsoft.com/office/drawing/2014/main" id="{CE0A0544-8F52-43F0-AC3E-DF683908B568}"/>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035" name="Rectangle 1034">
              <a:extLst>
                <a:ext uri="{FF2B5EF4-FFF2-40B4-BE49-F238E27FC236}">
                  <a16:creationId xmlns:a16="http://schemas.microsoft.com/office/drawing/2014/main" id="{2F4057D3-A680-4443-9E51-ED920A691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txBody>
            <a:bodyPr/>
            <a:lstStyle/>
            <a:p>
              <a:endParaRPr lang="en-SG"/>
            </a:p>
          </p:txBody>
        </p:sp>
        <p:pic>
          <p:nvPicPr>
            <p:cNvPr id="1036" name="Picture 1035">
              <a:extLst>
                <a:ext uri="{FF2B5EF4-FFF2-40B4-BE49-F238E27FC236}">
                  <a16:creationId xmlns:a16="http://schemas.microsoft.com/office/drawing/2014/main" id="{2F6853A4-7B38-4FDE-B024-AE8BA71E738C}"/>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050" name="Picture 1036">
              <a:extLst>
                <a:ext uri="{FF2B5EF4-FFF2-40B4-BE49-F238E27FC236}">
                  <a16:creationId xmlns:a16="http://schemas.microsoft.com/office/drawing/2014/main" id="{86ADF4DB-4290-4441-8F8E-04152FE60631}"/>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1">
            <a:extLst>
              <a:ext uri="{FF2B5EF4-FFF2-40B4-BE49-F238E27FC236}">
                <a16:creationId xmlns:a16="http://schemas.microsoft.com/office/drawing/2014/main" id="{D796F244-81B3-35E1-083D-E08F5B38F627}"/>
              </a:ext>
            </a:extLst>
          </p:cNvPr>
          <p:cNvSpPr>
            <a:spLocks noGrp="1"/>
          </p:cNvSpPr>
          <p:nvPr>
            <p:ph type="ctrTitle"/>
          </p:nvPr>
        </p:nvSpPr>
        <p:spPr>
          <a:xfrm>
            <a:off x="777240" y="1163326"/>
            <a:ext cx="6458713" cy="2113921"/>
          </a:xfrm>
        </p:spPr>
        <p:txBody>
          <a:bodyPr vert="horz" lIns="91440" tIns="45720" rIns="91440" bIns="45720" rtlCol="0">
            <a:noAutofit/>
          </a:bodyPr>
          <a:lstStyle/>
          <a:p>
            <a:pPr>
              <a:lnSpc>
                <a:spcPct val="90000"/>
              </a:lnSpc>
            </a:pPr>
            <a:r>
              <a:rPr lang="en-US" sz="3200" kern="1200">
                <a:solidFill>
                  <a:srgbClr val="262626"/>
                </a:solidFill>
                <a:latin typeface="+mj-lt"/>
                <a:ea typeface="+mj-ea"/>
                <a:cs typeface="+mj-cs"/>
              </a:rPr>
              <a:t>CHANGING DEMOGRAPHICS AND ITS IMPACT ON LOCAL PUBLIC HOUSING PRICES IN SINGAPORE</a:t>
            </a:r>
          </a:p>
        </p:txBody>
      </p:sp>
      <p:sp>
        <p:nvSpPr>
          <p:cNvPr id="3" name="Subtitle 2">
            <a:extLst>
              <a:ext uri="{FF2B5EF4-FFF2-40B4-BE49-F238E27FC236}">
                <a16:creationId xmlns:a16="http://schemas.microsoft.com/office/drawing/2014/main" id="{1F3C21A0-4B90-F87E-76BE-F88A2F18D695}"/>
              </a:ext>
            </a:extLst>
          </p:cNvPr>
          <p:cNvSpPr>
            <a:spLocks noGrp="1"/>
          </p:cNvSpPr>
          <p:nvPr>
            <p:ph type="subTitle" idx="1"/>
          </p:nvPr>
        </p:nvSpPr>
        <p:spPr>
          <a:xfrm>
            <a:off x="1886761" y="3774940"/>
            <a:ext cx="4094017" cy="2100925"/>
          </a:xfrm>
        </p:spPr>
        <p:txBody>
          <a:bodyPr vert="horz" lIns="91440" tIns="45720" rIns="91440" bIns="45720" rtlCol="0">
            <a:normAutofit/>
          </a:bodyPr>
          <a:lstStyle/>
          <a:p>
            <a:pPr>
              <a:lnSpc>
                <a:spcPct val="90000"/>
              </a:lnSpc>
            </a:pPr>
            <a:r>
              <a:rPr lang="en-US" sz="1400" b="1">
                <a:solidFill>
                  <a:srgbClr val="000000"/>
                </a:solidFill>
              </a:rPr>
              <a:t>TEAM 053</a:t>
            </a:r>
          </a:p>
          <a:p>
            <a:pPr>
              <a:lnSpc>
                <a:spcPct val="90000"/>
              </a:lnSpc>
            </a:pPr>
            <a:r>
              <a:rPr lang="en-US" sz="1400" b="1">
                <a:solidFill>
                  <a:srgbClr val="000000"/>
                </a:solidFill>
              </a:rPr>
              <a:t>TAI JIN YAO</a:t>
            </a:r>
            <a:endParaRPr lang="en-US"/>
          </a:p>
          <a:p>
            <a:pPr>
              <a:lnSpc>
                <a:spcPct val="90000"/>
              </a:lnSpc>
            </a:pPr>
            <a:r>
              <a:rPr lang="en-US" sz="1400" b="1">
                <a:solidFill>
                  <a:srgbClr val="000000"/>
                </a:solidFill>
              </a:rPr>
              <a:t>RAM CHARAN SINGH</a:t>
            </a:r>
            <a:endParaRPr lang="en-US"/>
          </a:p>
          <a:p>
            <a:pPr>
              <a:lnSpc>
                <a:spcPct val="90000"/>
              </a:lnSpc>
            </a:pPr>
            <a:r>
              <a:rPr lang="en-US" sz="1400" b="1">
                <a:solidFill>
                  <a:srgbClr val="000000"/>
                </a:solidFill>
              </a:rPr>
              <a:t>ARIF RACHMAN</a:t>
            </a:r>
          </a:p>
          <a:p>
            <a:r>
              <a:rPr lang="en-US" sz="1400" b="1">
                <a:solidFill>
                  <a:srgbClr val="000000"/>
                </a:solidFill>
              </a:rPr>
              <a:t>GAN HONG YEE</a:t>
            </a:r>
            <a:endParaRPr lang="en-US" sz="1400">
              <a:solidFill>
                <a:srgbClr val="000000"/>
              </a:solidFill>
            </a:endParaRPr>
          </a:p>
          <a:p>
            <a:r>
              <a:rPr lang="en-US" sz="1400" b="1">
                <a:solidFill>
                  <a:srgbClr val="000000"/>
                </a:solidFill>
              </a:rPr>
              <a:t>REGINALD LIM</a:t>
            </a:r>
            <a:endParaRPr lang="en-US" sz="1400">
              <a:solidFill>
                <a:srgbClr val="000000"/>
              </a:solidFill>
            </a:endParaRPr>
          </a:p>
          <a:p>
            <a:pPr>
              <a:lnSpc>
                <a:spcPct val="90000"/>
              </a:lnSpc>
            </a:pPr>
            <a:endParaRPr lang="en-US" sz="1400" b="1">
              <a:solidFill>
                <a:srgbClr val="000000"/>
              </a:solidFill>
            </a:endParaRPr>
          </a:p>
        </p:txBody>
      </p:sp>
      <p:pic>
        <p:nvPicPr>
          <p:cNvPr id="1026" name="Picture 2" descr="HDB | Hougang">
            <a:extLst>
              <a:ext uri="{FF2B5EF4-FFF2-40B4-BE49-F238E27FC236}">
                <a16:creationId xmlns:a16="http://schemas.microsoft.com/office/drawing/2014/main" id="{DE4026DD-510E-A78F-86B3-4BF098E74D84}"/>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5991" r="22041"/>
          <a:stretch/>
        </p:blipFill>
        <p:spPr bwMode="auto">
          <a:xfrm>
            <a:off x="7456241" y="982131"/>
            <a:ext cx="3390902" cy="4893735"/>
          </a:xfrm>
          <a:prstGeom prst="rect">
            <a:avLst/>
          </a:prstGeom>
          <a:noFill/>
          <a:ln w="57150" cmpd="thickThin">
            <a:solidFill>
              <a:srgbClr val="7F7F7F"/>
            </a:solidFill>
            <a:miter lim="800000"/>
          </a:ln>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E5F45363-24E2-B063-0EF5-E0F3EFB2E28E}"/>
              </a:ext>
            </a:extLst>
          </p:cNvPr>
          <p:cNvSpPr txBox="1"/>
          <p:nvPr/>
        </p:nvSpPr>
        <p:spPr>
          <a:xfrm>
            <a:off x="4724400" y="3200400"/>
            <a:ext cx="2743200" cy="45720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Tree>
    <p:extLst>
      <p:ext uri="{BB962C8B-B14F-4D97-AF65-F5344CB8AC3E}">
        <p14:creationId xmlns:p14="http://schemas.microsoft.com/office/powerpoint/2010/main" val="22909291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01BDC2-C5E8-24E3-061A-39DDAB7B3603}"/>
              </a:ext>
            </a:extLst>
          </p:cNvPr>
          <p:cNvSpPr>
            <a:spLocks noGrp="1"/>
          </p:cNvSpPr>
          <p:nvPr>
            <p:ph type="title"/>
          </p:nvPr>
        </p:nvSpPr>
        <p:spPr>
          <a:xfrm>
            <a:off x="1295402" y="982132"/>
            <a:ext cx="9601196" cy="1303867"/>
          </a:xfrm>
        </p:spPr>
        <p:txBody>
          <a:bodyPr>
            <a:normAutofit/>
          </a:bodyPr>
          <a:lstStyle/>
          <a:p>
            <a:r>
              <a:rPr lang="en-US">
                <a:solidFill>
                  <a:srgbClr val="262626"/>
                </a:solidFill>
              </a:rPr>
              <a:t>Approach</a:t>
            </a:r>
          </a:p>
        </p:txBody>
      </p:sp>
      <p:graphicFrame>
        <p:nvGraphicFramePr>
          <p:cNvPr id="4" name="Diagram 4">
            <a:extLst>
              <a:ext uri="{FF2B5EF4-FFF2-40B4-BE49-F238E27FC236}">
                <a16:creationId xmlns:a16="http://schemas.microsoft.com/office/drawing/2014/main" id="{BF7EF8B9-E1C3-7466-C147-5AAC9993C501}"/>
              </a:ext>
            </a:extLst>
          </p:cNvPr>
          <p:cNvGraphicFramePr>
            <a:graphicFrameLocks noGrp="1"/>
          </p:cNvGraphicFramePr>
          <p:nvPr>
            <p:ph idx="1"/>
            <p:extLst>
              <p:ext uri="{D42A27DB-BD31-4B8C-83A1-F6EECF244321}">
                <p14:modId xmlns:p14="http://schemas.microsoft.com/office/powerpoint/2010/main" val="1618766124"/>
              </p:ext>
            </p:extLst>
          </p:nvPr>
        </p:nvGraphicFramePr>
        <p:xfrm>
          <a:off x="1295400" y="2772384"/>
          <a:ext cx="9601197" cy="287488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5725860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878D96-9B1F-CCDD-D77A-C21EA95C63F4}"/>
              </a:ext>
            </a:extLst>
          </p:cNvPr>
          <p:cNvSpPr>
            <a:spLocks noGrp="1"/>
          </p:cNvSpPr>
          <p:nvPr>
            <p:ph type="title"/>
          </p:nvPr>
        </p:nvSpPr>
        <p:spPr/>
        <p:txBody>
          <a:bodyPr>
            <a:normAutofit/>
          </a:bodyPr>
          <a:lstStyle/>
          <a:p>
            <a:r>
              <a:rPr lang="en-US"/>
              <a:t>Data Preparation</a:t>
            </a:r>
            <a:br>
              <a:rPr lang="en-US"/>
            </a:br>
            <a:r>
              <a:rPr lang="en-US" sz="3000"/>
              <a:t>Data Cleaning and Dummy Variables</a:t>
            </a:r>
          </a:p>
        </p:txBody>
      </p:sp>
      <p:sp>
        <p:nvSpPr>
          <p:cNvPr id="5" name="TextBox 4">
            <a:extLst>
              <a:ext uri="{FF2B5EF4-FFF2-40B4-BE49-F238E27FC236}">
                <a16:creationId xmlns:a16="http://schemas.microsoft.com/office/drawing/2014/main" id="{14E07DAC-D11B-3F93-FD98-C549381DDAF6}"/>
              </a:ext>
            </a:extLst>
          </p:cNvPr>
          <p:cNvSpPr txBox="1"/>
          <p:nvPr/>
        </p:nvSpPr>
        <p:spPr>
          <a:xfrm>
            <a:off x="1297448" y="3679952"/>
            <a:ext cx="5399812" cy="369332"/>
          </a:xfrm>
          <a:prstGeom prst="rect">
            <a:avLst/>
          </a:prstGeom>
          <a:noFill/>
        </p:spPr>
        <p:txBody>
          <a:bodyPr wrap="square" lIns="91440" tIns="45720" rIns="91440" bIns="45720" rtlCol="0" anchor="t">
            <a:spAutoFit/>
          </a:bodyPr>
          <a:lstStyle/>
          <a:p>
            <a:pPr marL="285750" indent="-285750">
              <a:buFont typeface="Arial" panose="020B0604020202020204" pitchFamily="34" charset="0"/>
              <a:buChar char="•"/>
            </a:pPr>
            <a:r>
              <a:rPr lang="en-US"/>
              <a:t>Dummy Variable Creation </a:t>
            </a:r>
          </a:p>
        </p:txBody>
      </p:sp>
      <p:pic>
        <p:nvPicPr>
          <p:cNvPr id="8" name="Picture 7">
            <a:extLst>
              <a:ext uri="{FF2B5EF4-FFF2-40B4-BE49-F238E27FC236}">
                <a16:creationId xmlns:a16="http://schemas.microsoft.com/office/drawing/2014/main" id="{0380A128-C217-4C7E-BFE4-C99E516DED7A}"/>
              </a:ext>
            </a:extLst>
          </p:cNvPr>
          <p:cNvPicPr>
            <a:picLocks noChangeAspect="1"/>
          </p:cNvPicPr>
          <p:nvPr/>
        </p:nvPicPr>
        <p:blipFill rotWithShape="1">
          <a:blip r:embed="rId4"/>
          <a:srcRect t="-1" b="69816"/>
          <a:stretch/>
        </p:blipFill>
        <p:spPr>
          <a:xfrm>
            <a:off x="1683266" y="4053007"/>
            <a:ext cx="2829788" cy="945516"/>
          </a:xfrm>
          <a:prstGeom prst="rect">
            <a:avLst/>
          </a:prstGeom>
          <a:ln>
            <a:solidFill>
              <a:schemeClr val="tx1"/>
            </a:solidFill>
          </a:ln>
        </p:spPr>
      </p:pic>
      <p:pic>
        <p:nvPicPr>
          <p:cNvPr id="10" name="Picture 9">
            <a:extLst>
              <a:ext uri="{FF2B5EF4-FFF2-40B4-BE49-F238E27FC236}">
                <a16:creationId xmlns:a16="http://schemas.microsoft.com/office/drawing/2014/main" id="{E26EDDB5-8BD3-38AD-4F05-DEB896CB9EFA}"/>
              </a:ext>
            </a:extLst>
          </p:cNvPr>
          <p:cNvPicPr>
            <a:picLocks noChangeAspect="1"/>
          </p:cNvPicPr>
          <p:nvPr/>
        </p:nvPicPr>
        <p:blipFill>
          <a:blip r:embed="rId5"/>
          <a:stretch>
            <a:fillRect/>
          </a:stretch>
        </p:blipFill>
        <p:spPr>
          <a:xfrm>
            <a:off x="1525356" y="5195737"/>
            <a:ext cx="1974009" cy="501558"/>
          </a:xfrm>
          <a:prstGeom prst="rect">
            <a:avLst/>
          </a:prstGeom>
          <a:ln>
            <a:solidFill>
              <a:schemeClr val="tx1"/>
            </a:solidFill>
          </a:ln>
        </p:spPr>
      </p:pic>
      <p:pic>
        <p:nvPicPr>
          <p:cNvPr id="12" name="Picture 11">
            <a:extLst>
              <a:ext uri="{FF2B5EF4-FFF2-40B4-BE49-F238E27FC236}">
                <a16:creationId xmlns:a16="http://schemas.microsoft.com/office/drawing/2014/main" id="{9CDCDCEC-5111-7147-2CC3-95471F1D3DE6}"/>
              </a:ext>
            </a:extLst>
          </p:cNvPr>
          <p:cNvPicPr>
            <a:picLocks noChangeAspect="1"/>
          </p:cNvPicPr>
          <p:nvPr/>
        </p:nvPicPr>
        <p:blipFill>
          <a:blip r:embed="rId6"/>
          <a:stretch>
            <a:fillRect/>
          </a:stretch>
        </p:blipFill>
        <p:spPr>
          <a:xfrm>
            <a:off x="3634492" y="5125422"/>
            <a:ext cx="4148155" cy="841929"/>
          </a:xfrm>
          <a:prstGeom prst="rect">
            <a:avLst/>
          </a:prstGeom>
          <a:ln>
            <a:solidFill>
              <a:schemeClr val="tx1"/>
            </a:solidFill>
          </a:ln>
        </p:spPr>
      </p:pic>
      <p:pic>
        <p:nvPicPr>
          <p:cNvPr id="14" name="Picture 13">
            <a:extLst>
              <a:ext uri="{FF2B5EF4-FFF2-40B4-BE49-F238E27FC236}">
                <a16:creationId xmlns:a16="http://schemas.microsoft.com/office/drawing/2014/main" id="{2320A832-698E-F1AE-E599-CFCF1B68CE9B}"/>
              </a:ext>
            </a:extLst>
          </p:cNvPr>
          <p:cNvPicPr>
            <a:picLocks noChangeAspect="1"/>
          </p:cNvPicPr>
          <p:nvPr/>
        </p:nvPicPr>
        <p:blipFill>
          <a:blip r:embed="rId7"/>
          <a:stretch>
            <a:fillRect/>
          </a:stretch>
        </p:blipFill>
        <p:spPr>
          <a:xfrm>
            <a:off x="7954738" y="5158078"/>
            <a:ext cx="3493075" cy="705835"/>
          </a:xfrm>
          <a:prstGeom prst="rect">
            <a:avLst/>
          </a:prstGeom>
          <a:ln>
            <a:solidFill>
              <a:schemeClr val="tx1"/>
            </a:solidFill>
          </a:ln>
        </p:spPr>
      </p:pic>
      <p:sp>
        <p:nvSpPr>
          <p:cNvPr id="15" name="Rectangle 14">
            <a:extLst>
              <a:ext uri="{FF2B5EF4-FFF2-40B4-BE49-F238E27FC236}">
                <a16:creationId xmlns:a16="http://schemas.microsoft.com/office/drawing/2014/main" id="{208297AA-C914-915C-8331-BEBD18A8D742}"/>
              </a:ext>
            </a:extLst>
          </p:cNvPr>
          <p:cNvSpPr/>
          <p:nvPr/>
        </p:nvSpPr>
        <p:spPr>
          <a:xfrm>
            <a:off x="1683266" y="4053007"/>
            <a:ext cx="894110" cy="945515"/>
          </a:xfrm>
          <a:prstGeom prst="rect">
            <a:avLst/>
          </a:prstGeom>
          <a:noFill/>
          <a:ln w="571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32992F02-61EF-7075-B2B3-3995D3ADD762}"/>
              </a:ext>
            </a:extLst>
          </p:cNvPr>
          <p:cNvSpPr/>
          <p:nvPr/>
        </p:nvSpPr>
        <p:spPr>
          <a:xfrm>
            <a:off x="1491737" y="5150913"/>
            <a:ext cx="1974009" cy="501560"/>
          </a:xfrm>
          <a:prstGeom prst="rect">
            <a:avLst/>
          </a:prstGeom>
          <a:noFill/>
          <a:ln w="571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FB28CCF5-F8B4-F4BB-AA6C-DD9ED6D6176F}"/>
              </a:ext>
            </a:extLst>
          </p:cNvPr>
          <p:cNvSpPr/>
          <p:nvPr/>
        </p:nvSpPr>
        <p:spPr>
          <a:xfrm>
            <a:off x="2587521" y="4042414"/>
            <a:ext cx="785501" cy="945515"/>
          </a:xfrm>
          <a:prstGeom prst="rect">
            <a:avLst/>
          </a:prstGeom>
          <a:noFill/>
          <a:ln w="5715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43BEAFBB-23C8-8965-B462-FD607C33C8AE}"/>
              </a:ext>
            </a:extLst>
          </p:cNvPr>
          <p:cNvSpPr/>
          <p:nvPr/>
        </p:nvSpPr>
        <p:spPr>
          <a:xfrm>
            <a:off x="3632512" y="5125421"/>
            <a:ext cx="4150135" cy="857125"/>
          </a:xfrm>
          <a:prstGeom prst="rect">
            <a:avLst/>
          </a:prstGeom>
          <a:noFill/>
          <a:ln w="5715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F2803E1A-0515-4A4A-B5A0-203F573CB037}"/>
              </a:ext>
            </a:extLst>
          </p:cNvPr>
          <p:cNvSpPr/>
          <p:nvPr/>
        </p:nvSpPr>
        <p:spPr>
          <a:xfrm>
            <a:off x="7954738" y="5158078"/>
            <a:ext cx="3493074" cy="736096"/>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FD696FF8-767E-B91F-FD37-F8D7DBC00A08}"/>
              </a:ext>
            </a:extLst>
          </p:cNvPr>
          <p:cNvSpPr/>
          <p:nvPr/>
        </p:nvSpPr>
        <p:spPr>
          <a:xfrm>
            <a:off x="3371961" y="4053619"/>
            <a:ext cx="1140032" cy="956109"/>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CFFE487E-630A-A403-605F-4FBFF31BA463}"/>
              </a:ext>
            </a:extLst>
          </p:cNvPr>
          <p:cNvSpPr txBox="1"/>
          <p:nvPr/>
        </p:nvSpPr>
        <p:spPr>
          <a:xfrm>
            <a:off x="1297448" y="2550089"/>
            <a:ext cx="5399812" cy="369332"/>
          </a:xfrm>
          <a:prstGeom prst="rect">
            <a:avLst/>
          </a:prstGeom>
          <a:noFill/>
        </p:spPr>
        <p:txBody>
          <a:bodyPr wrap="square" lIns="91440" tIns="45720" rIns="91440" bIns="45720" rtlCol="0" anchor="t">
            <a:spAutoFit/>
          </a:bodyPr>
          <a:lstStyle/>
          <a:p>
            <a:pPr marL="285750" indent="-285750">
              <a:buFont typeface="Arial" panose="020B0604020202020204" pitchFamily="34" charset="0"/>
              <a:buChar char="•"/>
            </a:pPr>
            <a:r>
              <a:rPr lang="en-US"/>
              <a:t>Texts to numeric conversion</a:t>
            </a:r>
          </a:p>
        </p:txBody>
      </p:sp>
      <p:pic>
        <p:nvPicPr>
          <p:cNvPr id="6" name="Picture 8">
            <a:extLst>
              <a:ext uri="{FF2B5EF4-FFF2-40B4-BE49-F238E27FC236}">
                <a16:creationId xmlns:a16="http://schemas.microsoft.com/office/drawing/2014/main" id="{D148FE6C-B6F5-6725-7B03-37EB6F31A6C5}"/>
              </a:ext>
            </a:extLst>
          </p:cNvPr>
          <p:cNvPicPr>
            <a:picLocks noChangeAspect="1"/>
          </p:cNvPicPr>
          <p:nvPr/>
        </p:nvPicPr>
        <p:blipFill>
          <a:blip r:embed="rId8"/>
          <a:stretch>
            <a:fillRect/>
          </a:stretch>
        </p:blipFill>
        <p:spPr>
          <a:xfrm>
            <a:off x="4318550" y="2448254"/>
            <a:ext cx="1200150" cy="1409700"/>
          </a:xfrm>
          <a:prstGeom prst="rect">
            <a:avLst/>
          </a:prstGeom>
        </p:spPr>
      </p:pic>
    </p:spTree>
    <p:extLst>
      <p:ext uri="{BB962C8B-B14F-4D97-AF65-F5344CB8AC3E}">
        <p14:creationId xmlns:p14="http://schemas.microsoft.com/office/powerpoint/2010/main" val="2760375505"/>
      </p:ext>
    </p:extLst>
  </p:cSld>
  <p:clrMapOvr>
    <a:masterClrMapping/>
  </p:clrMapOvr>
  <p:extLst>
    <p:ext uri="{6950BFC3-D8DA-4A85-94F7-54DA5524770B}">
      <p188:commentRel xmlns:p188="http://schemas.microsoft.com/office/powerpoint/2018/8/main" r:id="rId3"/>
    </p:ext>
  </p:extLs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878D96-9B1F-CCDD-D77A-C21EA95C63F4}"/>
              </a:ext>
            </a:extLst>
          </p:cNvPr>
          <p:cNvSpPr>
            <a:spLocks noGrp="1"/>
          </p:cNvSpPr>
          <p:nvPr>
            <p:ph type="title"/>
          </p:nvPr>
        </p:nvSpPr>
        <p:spPr/>
        <p:txBody>
          <a:bodyPr>
            <a:normAutofit/>
          </a:bodyPr>
          <a:lstStyle/>
          <a:p>
            <a:r>
              <a:rPr lang="en-US"/>
              <a:t>Data Preparation</a:t>
            </a:r>
            <a:br>
              <a:rPr lang="en-US"/>
            </a:br>
            <a:r>
              <a:rPr lang="en-US" sz="3000"/>
              <a:t>Missing Data</a:t>
            </a:r>
          </a:p>
        </p:txBody>
      </p:sp>
      <p:sp>
        <p:nvSpPr>
          <p:cNvPr id="7" name="TextBox 6">
            <a:extLst>
              <a:ext uri="{FF2B5EF4-FFF2-40B4-BE49-F238E27FC236}">
                <a16:creationId xmlns:a16="http://schemas.microsoft.com/office/drawing/2014/main" id="{7C7CA3FD-BB73-CCCC-A435-464C219C8943}"/>
              </a:ext>
            </a:extLst>
          </p:cNvPr>
          <p:cNvSpPr txBox="1"/>
          <p:nvPr/>
        </p:nvSpPr>
        <p:spPr>
          <a:xfrm>
            <a:off x="1472540" y="2755075"/>
            <a:ext cx="5399812" cy="2862322"/>
          </a:xfrm>
          <a:prstGeom prst="rect">
            <a:avLst/>
          </a:prstGeom>
          <a:noFill/>
        </p:spPr>
        <p:txBody>
          <a:bodyPr wrap="square" lIns="91440" tIns="45720" rIns="91440" bIns="45720" rtlCol="0" anchor="t">
            <a:spAutoFit/>
          </a:bodyPr>
          <a:lstStyle/>
          <a:p>
            <a:pPr marL="285750" indent="-285750">
              <a:buFont typeface="Arial,Sans-Serif" panose="020B0604020202020204" pitchFamily="34" charset="0"/>
              <a:buChar char="•"/>
            </a:pPr>
            <a:r>
              <a:rPr lang="en-US"/>
              <a:t>Housing Price data:       Jan 2015 to May 2023 </a:t>
            </a:r>
          </a:p>
          <a:p>
            <a:pPr marL="285750" indent="-285750">
              <a:buFont typeface="Arial" panose="020B0604020202020204" pitchFamily="34" charset="0"/>
              <a:buChar char="•"/>
            </a:pPr>
            <a:r>
              <a:rPr lang="en-US"/>
              <a:t>Housing Price Index:    only until Sep 2022</a:t>
            </a:r>
          </a:p>
          <a:p>
            <a:pPr marL="285750" indent="-285750">
              <a:buFont typeface="Arial" panose="020B0604020202020204" pitchFamily="34" charset="0"/>
              <a:buChar char="•"/>
            </a:pPr>
            <a:r>
              <a:rPr lang="en-US"/>
              <a:t>Missing data identified:  </a:t>
            </a:r>
            <a:r>
              <a:rPr lang="en-US">
                <a:solidFill>
                  <a:srgbClr val="FF0000"/>
                </a:solidFill>
              </a:rPr>
              <a:t>Oct 2022 – May 2023</a:t>
            </a:r>
            <a:br>
              <a:rPr lang="en-US">
                <a:solidFill>
                  <a:srgbClr val="FF0000"/>
                </a:solidFill>
              </a:rPr>
            </a:br>
            <a:endParaRPr lang="en-US"/>
          </a:p>
          <a:p>
            <a:pPr marL="285750" indent="-285750">
              <a:buFont typeface="Arial,Sans-Serif" panose="020B0604020202020204" pitchFamily="34" charset="0"/>
              <a:buChar char="•"/>
            </a:pPr>
            <a:r>
              <a:rPr lang="en-US"/>
              <a:t>No Imputation</a:t>
            </a:r>
            <a:br>
              <a:rPr lang="en-US"/>
            </a:br>
            <a:r>
              <a:rPr lang="en-US"/>
              <a:t>Since there's a large gap, we did not want to impute as it might result errors or uncertainty</a:t>
            </a:r>
            <a:br>
              <a:rPr lang="en-US"/>
            </a:br>
            <a:endParaRPr lang="en-US"/>
          </a:p>
          <a:p>
            <a:pPr marL="285750" indent="-285750">
              <a:buFont typeface="Arial" panose="020B0604020202020204" pitchFamily="34" charset="0"/>
              <a:buChar char="•"/>
            </a:pPr>
            <a:r>
              <a:rPr lang="en-US"/>
              <a:t>Hence perform listwise deletion </a:t>
            </a:r>
            <a:br>
              <a:rPr lang="en-US"/>
            </a:br>
            <a:r>
              <a:rPr lang="en-US"/>
              <a:t>Result: our data from Jan 2015 to Sep 2022 – 7.75 years</a:t>
            </a:r>
          </a:p>
        </p:txBody>
      </p:sp>
      <p:pic>
        <p:nvPicPr>
          <p:cNvPr id="16" name="Picture 15">
            <a:extLst>
              <a:ext uri="{FF2B5EF4-FFF2-40B4-BE49-F238E27FC236}">
                <a16:creationId xmlns:a16="http://schemas.microsoft.com/office/drawing/2014/main" id="{9F92CA37-A056-92C6-EA38-DB712F04EAA8}"/>
              </a:ext>
            </a:extLst>
          </p:cNvPr>
          <p:cNvPicPr>
            <a:picLocks noChangeAspect="1"/>
          </p:cNvPicPr>
          <p:nvPr/>
        </p:nvPicPr>
        <p:blipFill>
          <a:blip r:embed="rId3"/>
          <a:stretch>
            <a:fillRect/>
          </a:stretch>
        </p:blipFill>
        <p:spPr>
          <a:xfrm>
            <a:off x="6872352" y="2755075"/>
            <a:ext cx="4276513" cy="2486839"/>
          </a:xfrm>
          <a:prstGeom prst="rect">
            <a:avLst/>
          </a:prstGeom>
          <a:ln>
            <a:solidFill>
              <a:schemeClr val="tx1"/>
            </a:solidFill>
          </a:ln>
        </p:spPr>
      </p:pic>
    </p:spTree>
    <p:extLst>
      <p:ext uri="{BB962C8B-B14F-4D97-AF65-F5344CB8AC3E}">
        <p14:creationId xmlns:p14="http://schemas.microsoft.com/office/powerpoint/2010/main" val="8851244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93776B-6DCA-E10C-1658-7A2628315FEF}"/>
              </a:ext>
            </a:extLst>
          </p:cNvPr>
          <p:cNvSpPr>
            <a:spLocks noGrp="1"/>
          </p:cNvSpPr>
          <p:nvPr>
            <p:ph type="title"/>
          </p:nvPr>
        </p:nvSpPr>
        <p:spPr/>
        <p:txBody>
          <a:bodyPr vert="horz" lIns="91440" tIns="45720" rIns="91440" bIns="45720" rtlCol="0" anchor="ctr">
            <a:normAutofit/>
          </a:bodyPr>
          <a:lstStyle/>
          <a:p>
            <a:r>
              <a:rPr lang="en-US"/>
              <a:t>Explanatory Data Analysis</a:t>
            </a:r>
            <a:br>
              <a:rPr lang="en-US"/>
            </a:br>
            <a:r>
              <a:rPr lang="en-US" sz="3000"/>
              <a:t>Price vs. Population</a:t>
            </a:r>
          </a:p>
        </p:txBody>
      </p:sp>
      <p:sp>
        <p:nvSpPr>
          <p:cNvPr id="3" name="Content Placeholder 2">
            <a:extLst>
              <a:ext uri="{FF2B5EF4-FFF2-40B4-BE49-F238E27FC236}">
                <a16:creationId xmlns:a16="http://schemas.microsoft.com/office/drawing/2014/main" id="{37449E68-ED86-D622-B5FC-EAC02487BEBF}"/>
              </a:ext>
            </a:extLst>
          </p:cNvPr>
          <p:cNvSpPr>
            <a:spLocks noGrp="1"/>
          </p:cNvSpPr>
          <p:nvPr>
            <p:ph sz="half" idx="1"/>
          </p:nvPr>
        </p:nvSpPr>
        <p:spPr>
          <a:xfrm>
            <a:off x="1645830" y="2504904"/>
            <a:ext cx="4102788" cy="3668716"/>
          </a:xfrm>
        </p:spPr>
        <p:txBody>
          <a:bodyPr>
            <a:normAutofit/>
          </a:bodyPr>
          <a:lstStyle/>
          <a:p>
            <a:pPr marL="0" indent="0">
              <a:buNone/>
            </a:pPr>
            <a:r>
              <a:rPr lang="en-US" sz="2200"/>
              <a:t>The price per sqm trend seems </a:t>
            </a:r>
            <a:br>
              <a:rPr lang="en-US" sz="2200"/>
            </a:br>
            <a:r>
              <a:rPr lang="en-US" sz="2200"/>
              <a:t>to have spiked after 2019.</a:t>
            </a:r>
            <a:endParaRPr lang="en-US"/>
          </a:p>
          <a:p>
            <a:endParaRPr lang="en-SG" sz="2200"/>
          </a:p>
        </p:txBody>
      </p:sp>
      <p:sp>
        <p:nvSpPr>
          <p:cNvPr id="4" name="Content Placeholder 3">
            <a:extLst>
              <a:ext uri="{FF2B5EF4-FFF2-40B4-BE49-F238E27FC236}">
                <a16:creationId xmlns:a16="http://schemas.microsoft.com/office/drawing/2014/main" id="{980BD0DF-ED13-F09B-E6C3-23FB23493E56}"/>
              </a:ext>
            </a:extLst>
          </p:cNvPr>
          <p:cNvSpPr>
            <a:spLocks noGrp="1"/>
          </p:cNvSpPr>
          <p:nvPr>
            <p:ph sz="half" idx="2"/>
          </p:nvPr>
        </p:nvSpPr>
        <p:spPr>
          <a:xfrm>
            <a:off x="6383050" y="2504904"/>
            <a:ext cx="4839132" cy="3668716"/>
          </a:xfrm>
        </p:spPr>
        <p:txBody>
          <a:bodyPr vert="horz" lIns="91440" tIns="45720" rIns="91440" bIns="45720" rtlCol="0" anchor="t">
            <a:normAutofit/>
          </a:bodyPr>
          <a:lstStyle/>
          <a:p>
            <a:pPr marL="0" indent="0">
              <a:buNone/>
            </a:pPr>
            <a:r>
              <a:rPr lang="en-US" sz="2200"/>
              <a:t>The population growth trends suggest that this might be one contributing factor.</a:t>
            </a:r>
            <a:endParaRPr lang="en-US"/>
          </a:p>
          <a:p>
            <a:pPr marL="285750" indent="-285750">
              <a:buFont typeface="Calibri"/>
              <a:buChar char="-"/>
            </a:pPr>
            <a:endParaRPr lang="en-US" sz="2200"/>
          </a:p>
        </p:txBody>
      </p:sp>
      <p:pic>
        <p:nvPicPr>
          <p:cNvPr id="7" name="Picture 8" descr="Chart, bar chart&#10;&#10;Description automatically generated">
            <a:extLst>
              <a:ext uri="{FF2B5EF4-FFF2-40B4-BE49-F238E27FC236}">
                <a16:creationId xmlns:a16="http://schemas.microsoft.com/office/drawing/2014/main" id="{96321910-0107-6D6F-940F-8A5D3263AEED}"/>
              </a:ext>
            </a:extLst>
          </p:cNvPr>
          <p:cNvPicPr>
            <a:picLocks noChangeAspect="1"/>
          </p:cNvPicPr>
          <p:nvPr/>
        </p:nvPicPr>
        <p:blipFill rotWithShape="1">
          <a:blip r:embed="rId4"/>
          <a:srcRect t="11801"/>
          <a:stretch/>
        </p:blipFill>
        <p:spPr>
          <a:xfrm>
            <a:off x="6775262" y="3377461"/>
            <a:ext cx="3853001" cy="2746800"/>
          </a:xfrm>
          <a:prstGeom prst="rect">
            <a:avLst/>
          </a:prstGeom>
          <a:ln>
            <a:solidFill>
              <a:schemeClr val="tx1"/>
            </a:solidFill>
          </a:ln>
        </p:spPr>
      </p:pic>
      <p:grpSp>
        <p:nvGrpSpPr>
          <p:cNvPr id="31" name="Group 30">
            <a:extLst>
              <a:ext uri="{FF2B5EF4-FFF2-40B4-BE49-F238E27FC236}">
                <a16:creationId xmlns:a16="http://schemas.microsoft.com/office/drawing/2014/main" id="{81A91C2A-B9D1-9FF6-539B-E88E08620575}"/>
              </a:ext>
            </a:extLst>
          </p:cNvPr>
          <p:cNvGrpSpPr>
            <a:grpSpLocks noChangeAspect="1"/>
          </p:cNvGrpSpPr>
          <p:nvPr/>
        </p:nvGrpSpPr>
        <p:grpSpPr>
          <a:xfrm>
            <a:off x="1646542" y="3356954"/>
            <a:ext cx="4101364" cy="2767307"/>
            <a:chOff x="1463040" y="3174804"/>
            <a:chExt cx="3877969" cy="2473972"/>
          </a:xfrm>
        </p:grpSpPr>
        <p:pic>
          <p:nvPicPr>
            <p:cNvPr id="8" name="Picture 7" descr="Chart, line chart&#10;&#10;Description automatically generated">
              <a:extLst>
                <a:ext uri="{FF2B5EF4-FFF2-40B4-BE49-F238E27FC236}">
                  <a16:creationId xmlns:a16="http://schemas.microsoft.com/office/drawing/2014/main" id="{9C80C5C5-0F83-CEA1-8B7E-B7828CF6FACC}"/>
                </a:ext>
              </a:extLst>
            </p:cNvPr>
            <p:cNvPicPr>
              <a:picLocks noChangeAspect="1"/>
            </p:cNvPicPr>
            <p:nvPr/>
          </p:nvPicPr>
          <p:blipFill rotWithShape="1">
            <a:blip r:embed="rId5"/>
            <a:srcRect l="4255" b="15552"/>
            <a:stretch/>
          </p:blipFill>
          <p:spPr>
            <a:xfrm>
              <a:off x="1477817" y="3193225"/>
              <a:ext cx="3863192" cy="2455551"/>
            </a:xfrm>
            <a:prstGeom prst="rect">
              <a:avLst/>
            </a:prstGeom>
            <a:ln>
              <a:solidFill>
                <a:schemeClr val="tx1"/>
              </a:solidFill>
            </a:ln>
          </p:spPr>
        </p:pic>
        <p:sp>
          <p:nvSpPr>
            <p:cNvPr id="6" name="TextBox 5">
              <a:extLst>
                <a:ext uri="{FF2B5EF4-FFF2-40B4-BE49-F238E27FC236}">
                  <a16:creationId xmlns:a16="http://schemas.microsoft.com/office/drawing/2014/main" id="{21DA14EB-B155-EE1B-7B58-1CE7E1269C85}"/>
                </a:ext>
              </a:extLst>
            </p:cNvPr>
            <p:cNvSpPr txBox="1"/>
            <p:nvPr/>
          </p:nvSpPr>
          <p:spPr>
            <a:xfrm rot="16200000">
              <a:off x="462391" y="4175453"/>
              <a:ext cx="2262908" cy="261610"/>
            </a:xfrm>
            <a:prstGeom prst="rect">
              <a:avLst/>
            </a:prstGeom>
            <a:noFill/>
          </p:spPr>
          <p:txBody>
            <a:bodyPr wrap="square" rtlCol="0">
              <a:spAutoFit/>
            </a:bodyPr>
            <a:lstStyle/>
            <a:p>
              <a:r>
                <a:rPr lang="en-SG" sz="1100" b="1">
                  <a:latin typeface="Arial" panose="020B0604020202020204" pitchFamily="34" charset="0"/>
                  <a:cs typeface="Arial" panose="020B0604020202020204" pitchFamily="34" charset="0"/>
                </a:rPr>
                <a:t>Mean Adjusted Price per sqm</a:t>
              </a:r>
            </a:p>
          </p:txBody>
        </p:sp>
        <p:sp>
          <p:nvSpPr>
            <p:cNvPr id="9" name="TextBox 8">
              <a:extLst>
                <a:ext uri="{FF2B5EF4-FFF2-40B4-BE49-F238E27FC236}">
                  <a16:creationId xmlns:a16="http://schemas.microsoft.com/office/drawing/2014/main" id="{BB690F3C-BF4C-AA8A-F865-8678879A7054}"/>
                </a:ext>
              </a:extLst>
            </p:cNvPr>
            <p:cNvSpPr txBox="1"/>
            <p:nvPr/>
          </p:nvSpPr>
          <p:spPr>
            <a:xfrm>
              <a:off x="3072022" y="5387166"/>
              <a:ext cx="539016" cy="261610"/>
            </a:xfrm>
            <a:prstGeom prst="rect">
              <a:avLst/>
            </a:prstGeom>
            <a:noFill/>
          </p:spPr>
          <p:txBody>
            <a:bodyPr wrap="square" rtlCol="0">
              <a:spAutoFit/>
            </a:bodyPr>
            <a:lstStyle/>
            <a:p>
              <a:r>
                <a:rPr lang="en-SG" sz="1100" b="1">
                  <a:latin typeface="Arial" panose="020B0604020202020204" pitchFamily="34" charset="0"/>
                  <a:cs typeface="Arial" panose="020B0604020202020204" pitchFamily="34" charset="0"/>
                </a:rPr>
                <a:t>Year</a:t>
              </a:r>
            </a:p>
          </p:txBody>
        </p:sp>
      </p:grpSp>
    </p:spTree>
    <p:extLst>
      <p:ext uri="{BB962C8B-B14F-4D97-AF65-F5344CB8AC3E}">
        <p14:creationId xmlns:p14="http://schemas.microsoft.com/office/powerpoint/2010/main" val="38274110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10">
            <a:extLst>
              <a:ext uri="{FF2B5EF4-FFF2-40B4-BE49-F238E27FC236}">
                <a16:creationId xmlns:a16="http://schemas.microsoft.com/office/drawing/2014/main" id="{DF3A1C83-81D7-364C-3953-90FE749B1FA7}"/>
              </a:ext>
            </a:extLst>
          </p:cNvPr>
          <p:cNvPicPr>
            <a:picLocks noGrp="1" noChangeAspect="1"/>
          </p:cNvPicPr>
          <p:nvPr>
            <p:ph sz="half" idx="2"/>
          </p:nvPr>
        </p:nvPicPr>
        <p:blipFill>
          <a:blip r:embed="rId3"/>
          <a:stretch>
            <a:fillRect/>
          </a:stretch>
        </p:blipFill>
        <p:spPr>
          <a:xfrm>
            <a:off x="1152368" y="2948827"/>
            <a:ext cx="4718304" cy="2444766"/>
          </a:xfrm>
        </p:spPr>
      </p:pic>
      <p:sp>
        <p:nvSpPr>
          <p:cNvPr id="7" name="Oval 6">
            <a:extLst>
              <a:ext uri="{FF2B5EF4-FFF2-40B4-BE49-F238E27FC236}">
                <a16:creationId xmlns:a16="http://schemas.microsoft.com/office/drawing/2014/main" id="{DB464E31-0DFB-1CAB-E39B-82B3510CEAC3}"/>
              </a:ext>
            </a:extLst>
          </p:cNvPr>
          <p:cNvSpPr/>
          <p:nvPr/>
        </p:nvSpPr>
        <p:spPr>
          <a:xfrm>
            <a:off x="1866348" y="3036955"/>
            <a:ext cx="2374345" cy="1623391"/>
          </a:xfrm>
          <a:prstGeom prst="ellipse">
            <a:avLst/>
          </a:prstGeom>
          <a:noFill/>
          <a:ln w="5715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0CEAEAE-C785-706F-71E5-DA468AF1D71C}"/>
              </a:ext>
            </a:extLst>
          </p:cNvPr>
          <p:cNvSpPr>
            <a:spLocks noGrp="1"/>
          </p:cNvSpPr>
          <p:nvPr>
            <p:ph type="title"/>
          </p:nvPr>
        </p:nvSpPr>
        <p:spPr/>
        <p:txBody>
          <a:bodyPr>
            <a:normAutofit/>
          </a:bodyPr>
          <a:lstStyle/>
          <a:p>
            <a:r>
              <a:rPr lang="en-US"/>
              <a:t>Exploratory Data Analysis </a:t>
            </a:r>
            <a:br>
              <a:rPr lang="en-US"/>
            </a:br>
            <a:r>
              <a:rPr lang="en-US" sz="3000"/>
              <a:t>Location</a:t>
            </a:r>
          </a:p>
        </p:txBody>
      </p:sp>
      <p:pic>
        <p:nvPicPr>
          <p:cNvPr id="5" name="Picture 5">
            <a:extLst>
              <a:ext uri="{FF2B5EF4-FFF2-40B4-BE49-F238E27FC236}">
                <a16:creationId xmlns:a16="http://schemas.microsoft.com/office/drawing/2014/main" id="{DCCF05DF-E274-0B35-76DC-9DA385E9DF1B}"/>
              </a:ext>
            </a:extLst>
          </p:cNvPr>
          <p:cNvPicPr>
            <a:picLocks noGrp="1" noChangeAspect="1"/>
          </p:cNvPicPr>
          <p:nvPr>
            <p:ph sz="half" idx="1"/>
          </p:nvPr>
        </p:nvPicPr>
        <p:blipFill>
          <a:blip r:embed="rId4"/>
          <a:stretch>
            <a:fillRect/>
          </a:stretch>
        </p:blipFill>
        <p:spPr>
          <a:xfrm>
            <a:off x="6251449" y="2816267"/>
            <a:ext cx="4718304" cy="3053020"/>
          </a:xfrm>
        </p:spPr>
      </p:pic>
      <p:sp>
        <p:nvSpPr>
          <p:cNvPr id="3" name="Oval 2">
            <a:extLst>
              <a:ext uri="{FF2B5EF4-FFF2-40B4-BE49-F238E27FC236}">
                <a16:creationId xmlns:a16="http://schemas.microsoft.com/office/drawing/2014/main" id="{13D1D1F2-4A8C-054A-78DB-A4BB5ED35E9B}"/>
              </a:ext>
            </a:extLst>
          </p:cNvPr>
          <p:cNvSpPr/>
          <p:nvPr/>
        </p:nvSpPr>
        <p:spPr>
          <a:xfrm>
            <a:off x="2484782" y="3776869"/>
            <a:ext cx="1126434" cy="795131"/>
          </a:xfrm>
          <a:prstGeom prst="ellipse">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70BAC37B-F6F4-4C6E-814C-C6DF4B6C626B}"/>
              </a:ext>
            </a:extLst>
          </p:cNvPr>
          <p:cNvSpPr/>
          <p:nvPr/>
        </p:nvSpPr>
        <p:spPr>
          <a:xfrm>
            <a:off x="2153479" y="3467652"/>
            <a:ext cx="1899476" cy="1137478"/>
          </a:xfrm>
          <a:prstGeom prst="ellipse">
            <a:avLst/>
          </a:prstGeom>
          <a:noFill/>
          <a:ln w="5715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923253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9E8CAB-4B93-3496-5358-15F9A13B8E64}"/>
              </a:ext>
            </a:extLst>
          </p:cNvPr>
          <p:cNvSpPr>
            <a:spLocks noGrp="1"/>
          </p:cNvSpPr>
          <p:nvPr>
            <p:ph type="title"/>
          </p:nvPr>
        </p:nvSpPr>
        <p:spPr/>
        <p:txBody>
          <a:bodyPr>
            <a:normAutofit/>
          </a:bodyPr>
          <a:lstStyle/>
          <a:p>
            <a:r>
              <a:rPr lang="en-US"/>
              <a:t>Features Selection</a:t>
            </a:r>
            <a:br>
              <a:rPr lang="en-US"/>
            </a:br>
            <a:r>
              <a:rPr lang="en-US" sz="2800"/>
              <a:t>19 Selected Features</a:t>
            </a:r>
          </a:p>
        </p:txBody>
      </p:sp>
      <p:graphicFrame>
        <p:nvGraphicFramePr>
          <p:cNvPr id="5" name="Content Placeholder 4">
            <a:extLst>
              <a:ext uri="{FF2B5EF4-FFF2-40B4-BE49-F238E27FC236}">
                <a16:creationId xmlns:a16="http://schemas.microsoft.com/office/drawing/2014/main" id="{7A3C4869-521B-4C46-72B2-A291F0C8D730}"/>
              </a:ext>
            </a:extLst>
          </p:cNvPr>
          <p:cNvGraphicFramePr>
            <a:graphicFrameLocks noGrp="1"/>
          </p:cNvGraphicFramePr>
          <p:nvPr>
            <p:ph idx="1"/>
            <p:extLst>
              <p:ext uri="{D42A27DB-BD31-4B8C-83A1-F6EECF244321}">
                <p14:modId xmlns:p14="http://schemas.microsoft.com/office/powerpoint/2010/main" val="468234909"/>
              </p:ext>
            </p:extLst>
          </p:nvPr>
        </p:nvGraphicFramePr>
        <p:xfrm>
          <a:off x="1293962" y="2559169"/>
          <a:ext cx="9601197" cy="3252438"/>
        </p:xfrm>
        <a:graphic>
          <a:graphicData uri="http://schemas.openxmlformats.org/drawingml/2006/table">
            <a:tbl>
              <a:tblPr firstRow="1" bandRow="1">
                <a:tableStyleId>{5C22544A-7EE6-4342-B048-85BDC9FD1C3A}</a:tableStyleId>
              </a:tblPr>
              <a:tblGrid>
                <a:gridCol w="1640711">
                  <a:extLst>
                    <a:ext uri="{9D8B030D-6E8A-4147-A177-3AD203B41FA5}">
                      <a16:colId xmlns:a16="http://schemas.microsoft.com/office/drawing/2014/main" val="2967171891"/>
                    </a:ext>
                  </a:extLst>
                </a:gridCol>
                <a:gridCol w="1974930">
                  <a:extLst>
                    <a:ext uri="{9D8B030D-6E8A-4147-A177-3AD203B41FA5}">
                      <a16:colId xmlns:a16="http://schemas.microsoft.com/office/drawing/2014/main" val="2796270973"/>
                    </a:ext>
                  </a:extLst>
                </a:gridCol>
                <a:gridCol w="1823012">
                  <a:extLst>
                    <a:ext uri="{9D8B030D-6E8A-4147-A177-3AD203B41FA5}">
                      <a16:colId xmlns:a16="http://schemas.microsoft.com/office/drawing/2014/main" val="1924029270"/>
                    </a:ext>
                  </a:extLst>
                </a:gridCol>
                <a:gridCol w="2187614">
                  <a:extLst>
                    <a:ext uri="{9D8B030D-6E8A-4147-A177-3AD203B41FA5}">
                      <a16:colId xmlns:a16="http://schemas.microsoft.com/office/drawing/2014/main" val="1948035027"/>
                    </a:ext>
                  </a:extLst>
                </a:gridCol>
                <a:gridCol w="1974930">
                  <a:extLst>
                    <a:ext uri="{9D8B030D-6E8A-4147-A177-3AD203B41FA5}">
                      <a16:colId xmlns:a16="http://schemas.microsoft.com/office/drawing/2014/main" val="3760736789"/>
                    </a:ext>
                  </a:extLst>
                </a:gridCol>
              </a:tblGrid>
              <a:tr h="483219">
                <a:tc gridSpan="2">
                  <a:txBody>
                    <a:bodyPr/>
                    <a:lstStyle/>
                    <a:p>
                      <a:pPr fontAlgn="t"/>
                      <a:r>
                        <a:rPr lang="en-US" sz="2100">
                          <a:effectLst/>
                        </a:rPr>
                        <a:t>Town</a:t>
                      </a:r>
                      <a:endParaRPr lang="en-US" sz="2100" b="1">
                        <a:solidFill>
                          <a:srgbClr val="FFFFFF"/>
                        </a:solidFill>
                        <a:effectLst/>
                      </a:endParaRPr>
                    </a:p>
                  </a:txBody>
                  <a:tcPr/>
                </a:tc>
                <a:tc hMerge="1">
                  <a:txBody>
                    <a:bodyPr/>
                    <a:lstStyle/>
                    <a:p>
                      <a:endParaRPr lang="en-US"/>
                    </a:p>
                  </a:txBody>
                  <a:tcPr/>
                </a:tc>
                <a:tc>
                  <a:txBody>
                    <a:bodyPr/>
                    <a:lstStyle/>
                    <a:p>
                      <a:pPr algn="ctr" fontAlgn="t"/>
                      <a:r>
                        <a:rPr lang="en-US" sz="2100">
                          <a:effectLst/>
                        </a:rPr>
                        <a:t>Flat Model </a:t>
                      </a:r>
                      <a:endParaRPr lang="en-US" sz="2100" b="1">
                        <a:solidFill>
                          <a:srgbClr val="FFFFFF"/>
                        </a:solidFill>
                        <a:effectLst/>
                      </a:endParaRPr>
                    </a:p>
                  </a:txBody>
                  <a:tcPr/>
                </a:tc>
                <a:tc>
                  <a:txBody>
                    <a:bodyPr/>
                    <a:lstStyle/>
                    <a:p>
                      <a:pPr algn="ctr" fontAlgn="t"/>
                      <a:r>
                        <a:rPr lang="en-US" sz="2100">
                          <a:effectLst/>
                        </a:rPr>
                        <a:t>Flat related Numeric </a:t>
                      </a:r>
                      <a:endParaRPr lang="en-US" sz="2100" b="1">
                        <a:solidFill>
                          <a:srgbClr val="FFFFFF"/>
                        </a:solidFill>
                        <a:effectLst/>
                      </a:endParaRPr>
                    </a:p>
                  </a:txBody>
                  <a:tcPr/>
                </a:tc>
                <a:tc>
                  <a:txBody>
                    <a:bodyPr/>
                    <a:lstStyle/>
                    <a:p>
                      <a:pPr algn="ctr" fontAlgn="t"/>
                      <a:r>
                        <a:rPr lang="en-US" sz="2100">
                          <a:effectLst/>
                        </a:rPr>
                        <a:t>Demographic  </a:t>
                      </a:r>
                      <a:endParaRPr lang="en-US" sz="2100" b="1">
                        <a:solidFill>
                          <a:srgbClr val="FFFFFF"/>
                        </a:solidFill>
                        <a:effectLst/>
                      </a:endParaRPr>
                    </a:p>
                  </a:txBody>
                  <a:tcPr/>
                </a:tc>
                <a:extLst>
                  <a:ext uri="{0D108BD9-81ED-4DB2-BD59-A6C34878D82A}">
                    <a16:rowId xmlns:a16="http://schemas.microsoft.com/office/drawing/2014/main" val="3092174477"/>
                  </a:ext>
                </a:extLst>
              </a:tr>
              <a:tr h="276125">
                <a:tc>
                  <a:txBody>
                    <a:bodyPr/>
                    <a:lstStyle/>
                    <a:p>
                      <a:pPr fontAlgn="t"/>
                      <a:r>
                        <a:rPr lang="en-US" sz="2100">
                          <a:effectLst/>
                        </a:rPr>
                        <a:t>Bukit Merah </a:t>
                      </a:r>
                      <a:endParaRPr lang="en-US" sz="2100" b="1">
                        <a:effectLst/>
                      </a:endParaRPr>
                    </a:p>
                  </a:txBody>
                  <a:tcPr/>
                </a:tc>
                <a:tc>
                  <a:txBody>
                    <a:bodyPr/>
                    <a:lstStyle/>
                    <a:p>
                      <a:pPr fontAlgn="t"/>
                      <a:r>
                        <a:rPr lang="en-US" sz="2100">
                          <a:effectLst/>
                        </a:rPr>
                        <a:t>Toa Payoh </a:t>
                      </a:r>
                    </a:p>
                  </a:txBody>
                  <a:tcPr/>
                </a:tc>
                <a:tc>
                  <a:txBody>
                    <a:bodyPr/>
                    <a:lstStyle/>
                    <a:p>
                      <a:pPr fontAlgn="t"/>
                      <a:r>
                        <a:rPr lang="en-US" sz="2100">
                          <a:effectLst/>
                        </a:rPr>
                        <a:t>DBSS </a:t>
                      </a:r>
                    </a:p>
                  </a:txBody>
                  <a:tcPr/>
                </a:tc>
                <a:tc>
                  <a:txBody>
                    <a:bodyPr/>
                    <a:lstStyle/>
                    <a:p>
                      <a:pPr fontAlgn="t"/>
                      <a:r>
                        <a:rPr lang="en-US" sz="2100">
                          <a:effectLst/>
                        </a:rPr>
                        <a:t>Storey median </a:t>
                      </a:r>
                    </a:p>
                  </a:txBody>
                  <a:tcPr/>
                </a:tc>
                <a:tc>
                  <a:txBody>
                    <a:bodyPr/>
                    <a:lstStyle/>
                    <a:p>
                      <a:pPr fontAlgn="t"/>
                      <a:r>
                        <a:rPr lang="en-US" sz="2100">
                          <a:effectLst/>
                        </a:rPr>
                        <a:t>30_34 Years </a:t>
                      </a:r>
                    </a:p>
                  </a:txBody>
                  <a:tcPr/>
                </a:tc>
                <a:extLst>
                  <a:ext uri="{0D108BD9-81ED-4DB2-BD59-A6C34878D82A}">
                    <a16:rowId xmlns:a16="http://schemas.microsoft.com/office/drawing/2014/main" val="369169231"/>
                  </a:ext>
                </a:extLst>
              </a:tr>
              <a:tr h="276125">
                <a:tc>
                  <a:txBody>
                    <a:bodyPr/>
                    <a:lstStyle/>
                    <a:p>
                      <a:pPr fontAlgn="t"/>
                      <a:r>
                        <a:rPr lang="en-US" sz="2100">
                          <a:effectLst/>
                        </a:rPr>
                        <a:t>Queenstown </a:t>
                      </a:r>
                      <a:endParaRPr lang="en-US" sz="2100" b="1">
                        <a:effectLst/>
                      </a:endParaRPr>
                    </a:p>
                  </a:txBody>
                  <a:tcPr/>
                </a:tc>
                <a:tc>
                  <a:txBody>
                    <a:bodyPr/>
                    <a:lstStyle/>
                    <a:p>
                      <a:pPr fontAlgn="t"/>
                      <a:r>
                        <a:rPr lang="en-US" sz="2100">
                          <a:effectLst/>
                        </a:rPr>
                        <a:t>Clementi </a:t>
                      </a:r>
                    </a:p>
                  </a:txBody>
                  <a:tcPr/>
                </a:tc>
                <a:tc>
                  <a:txBody>
                    <a:bodyPr/>
                    <a:lstStyle/>
                    <a:p>
                      <a:pPr fontAlgn="t"/>
                      <a:r>
                        <a:rPr lang="en-US" sz="2100">
                          <a:effectLst/>
                        </a:rPr>
                        <a:t>Type 3 room </a:t>
                      </a:r>
                    </a:p>
                  </a:txBody>
                  <a:tcPr/>
                </a:tc>
                <a:tc>
                  <a:txBody>
                    <a:bodyPr/>
                    <a:lstStyle/>
                    <a:p>
                      <a:pPr fontAlgn="t"/>
                      <a:r>
                        <a:rPr lang="en-US" sz="2100">
                          <a:effectLst/>
                        </a:rPr>
                        <a:t>Remaining lease </a:t>
                      </a:r>
                    </a:p>
                  </a:txBody>
                  <a:tcPr/>
                </a:tc>
                <a:tc>
                  <a:txBody>
                    <a:bodyPr/>
                    <a:lstStyle/>
                    <a:p>
                      <a:pPr fontAlgn="t"/>
                      <a:r>
                        <a:rPr lang="en-US" sz="2100">
                          <a:effectLst/>
                        </a:rPr>
                        <a:t>80_84 Years </a:t>
                      </a:r>
                    </a:p>
                  </a:txBody>
                  <a:tcPr/>
                </a:tc>
                <a:extLst>
                  <a:ext uri="{0D108BD9-81ED-4DB2-BD59-A6C34878D82A}">
                    <a16:rowId xmlns:a16="http://schemas.microsoft.com/office/drawing/2014/main" val="2635363654"/>
                  </a:ext>
                </a:extLst>
              </a:tr>
              <a:tr h="483219">
                <a:tc>
                  <a:txBody>
                    <a:bodyPr/>
                    <a:lstStyle/>
                    <a:p>
                      <a:pPr fontAlgn="t"/>
                      <a:r>
                        <a:rPr lang="en-US" sz="2100">
                          <a:effectLst/>
                        </a:rPr>
                        <a:t>Central Area </a:t>
                      </a:r>
                      <a:endParaRPr lang="en-US" sz="2100" b="1">
                        <a:effectLst/>
                      </a:endParaRPr>
                    </a:p>
                  </a:txBody>
                  <a:tcPr/>
                </a:tc>
                <a:tc>
                  <a:txBody>
                    <a:bodyPr/>
                    <a:lstStyle/>
                    <a:p>
                      <a:pPr fontAlgn="t"/>
                      <a:r>
                        <a:rPr lang="en-US" sz="2100">
                          <a:effectLst/>
                        </a:rPr>
                        <a:t>Kallang/</a:t>
                      </a:r>
                      <a:endParaRPr lang="en-US" sz="2100"/>
                    </a:p>
                    <a:p>
                      <a:pPr lvl="0">
                        <a:buNone/>
                      </a:pPr>
                      <a:r>
                        <a:rPr lang="en-US" sz="2100">
                          <a:effectLst/>
                        </a:rPr>
                        <a:t>Whampoa </a:t>
                      </a:r>
                      <a:endParaRPr lang="en-US" sz="2100"/>
                    </a:p>
                  </a:txBody>
                  <a:tcPr/>
                </a:tc>
                <a:tc>
                  <a:txBody>
                    <a:bodyPr/>
                    <a:lstStyle/>
                    <a:p>
                      <a:pPr fontAlgn="t"/>
                      <a:r>
                        <a:rPr lang="en-US" sz="2100">
                          <a:effectLst/>
                        </a:rPr>
                        <a:t>Model Type S1 </a:t>
                      </a:r>
                    </a:p>
                  </a:txBody>
                  <a:tcPr/>
                </a:tc>
                <a:tc>
                  <a:txBody>
                    <a:bodyPr/>
                    <a:lstStyle/>
                    <a:p>
                      <a:pPr fontAlgn="t"/>
                      <a:r>
                        <a:rPr lang="en-US" sz="2100">
                          <a:effectLst/>
                        </a:rPr>
                        <a:t>Floor area sqm </a:t>
                      </a:r>
                    </a:p>
                  </a:txBody>
                  <a:tcPr/>
                </a:tc>
                <a:tc>
                  <a:txBody>
                    <a:bodyPr/>
                    <a:lstStyle/>
                    <a:p>
                      <a:pPr fontAlgn="t"/>
                      <a:endParaRPr lang="en-US" sz="2100">
                        <a:effectLst/>
                      </a:endParaRPr>
                    </a:p>
                  </a:txBody>
                  <a:tcPr/>
                </a:tc>
                <a:extLst>
                  <a:ext uri="{0D108BD9-81ED-4DB2-BD59-A6C34878D82A}">
                    <a16:rowId xmlns:a16="http://schemas.microsoft.com/office/drawing/2014/main" val="3100592207"/>
                  </a:ext>
                </a:extLst>
              </a:tr>
              <a:tr h="483219">
                <a:tc>
                  <a:txBody>
                    <a:bodyPr/>
                    <a:lstStyle/>
                    <a:p>
                      <a:pPr fontAlgn="t"/>
                      <a:r>
                        <a:rPr lang="en-US" sz="2100">
                          <a:effectLst/>
                        </a:rPr>
                        <a:t>Woodlands </a:t>
                      </a:r>
                      <a:endParaRPr lang="en-US" sz="2100" b="1">
                        <a:effectLst/>
                      </a:endParaRPr>
                    </a:p>
                  </a:txBody>
                  <a:tcPr/>
                </a:tc>
                <a:tc>
                  <a:txBody>
                    <a:bodyPr/>
                    <a:lstStyle/>
                    <a:p>
                      <a:pPr fontAlgn="t"/>
                      <a:r>
                        <a:rPr lang="en-US" sz="2100">
                          <a:effectLst/>
                        </a:rPr>
                        <a:t>Chua Chu Kang </a:t>
                      </a:r>
                    </a:p>
                  </a:txBody>
                  <a:tcPr/>
                </a:tc>
                <a:tc>
                  <a:txBody>
                    <a:bodyPr/>
                    <a:lstStyle/>
                    <a:p>
                      <a:pPr fontAlgn="t"/>
                      <a:r>
                        <a:rPr lang="en-US" sz="2100">
                          <a:effectLst/>
                        </a:rPr>
                        <a:t>Model Type S2 </a:t>
                      </a:r>
                    </a:p>
                  </a:txBody>
                  <a:tcPr/>
                </a:tc>
                <a:tc>
                  <a:txBody>
                    <a:bodyPr/>
                    <a:lstStyle/>
                    <a:p>
                      <a:pPr fontAlgn="t"/>
                      <a:r>
                        <a:rPr lang="en-US" sz="2100">
                          <a:effectLst/>
                        </a:rPr>
                        <a:t>Month </a:t>
                      </a:r>
                    </a:p>
                  </a:txBody>
                  <a:tcPr/>
                </a:tc>
                <a:tc>
                  <a:txBody>
                    <a:bodyPr/>
                    <a:lstStyle/>
                    <a:p>
                      <a:pPr fontAlgn="t"/>
                      <a:endParaRPr lang="en-US" sz="2100">
                        <a:effectLst/>
                      </a:endParaRPr>
                    </a:p>
                  </a:txBody>
                  <a:tcPr/>
                </a:tc>
                <a:extLst>
                  <a:ext uri="{0D108BD9-81ED-4DB2-BD59-A6C34878D82A}">
                    <a16:rowId xmlns:a16="http://schemas.microsoft.com/office/drawing/2014/main" val="2766406852"/>
                  </a:ext>
                </a:extLst>
              </a:tr>
              <a:tr h="483219">
                <a:tc>
                  <a:txBody>
                    <a:bodyPr/>
                    <a:lstStyle/>
                    <a:p>
                      <a:pPr fontAlgn="t"/>
                      <a:r>
                        <a:rPr lang="en-US" sz="2100">
                          <a:effectLst/>
                        </a:rPr>
                        <a:t>Bishan</a:t>
                      </a:r>
                      <a:endParaRPr lang="en-US" sz="2100" b="1">
                        <a:effectLst/>
                      </a:endParaRPr>
                    </a:p>
                  </a:txBody>
                  <a:tcPr/>
                </a:tc>
                <a:tc>
                  <a:txBody>
                    <a:bodyPr/>
                    <a:lstStyle/>
                    <a:p>
                      <a:pPr fontAlgn="t"/>
                      <a:endParaRPr lang="en-US" sz="2100">
                        <a:effectLst/>
                      </a:endParaRPr>
                    </a:p>
                  </a:txBody>
                  <a:tcPr/>
                </a:tc>
                <a:tc>
                  <a:txBody>
                    <a:bodyPr/>
                    <a:lstStyle/>
                    <a:p>
                      <a:pPr fontAlgn="t"/>
                      <a:endParaRPr lang="en-US" sz="2100">
                        <a:effectLst/>
                      </a:endParaRPr>
                    </a:p>
                  </a:txBody>
                  <a:tcPr/>
                </a:tc>
                <a:tc>
                  <a:txBody>
                    <a:bodyPr/>
                    <a:lstStyle/>
                    <a:p>
                      <a:pPr fontAlgn="t"/>
                      <a:endParaRPr lang="en-US" sz="2400">
                        <a:effectLst/>
                      </a:endParaRPr>
                    </a:p>
                  </a:txBody>
                  <a:tcPr/>
                </a:tc>
                <a:tc>
                  <a:txBody>
                    <a:bodyPr/>
                    <a:lstStyle/>
                    <a:p>
                      <a:pPr fontAlgn="t"/>
                      <a:endParaRPr lang="en-US" sz="2400">
                        <a:effectLst/>
                      </a:endParaRPr>
                    </a:p>
                  </a:txBody>
                  <a:tcPr/>
                </a:tc>
                <a:extLst>
                  <a:ext uri="{0D108BD9-81ED-4DB2-BD59-A6C34878D82A}">
                    <a16:rowId xmlns:a16="http://schemas.microsoft.com/office/drawing/2014/main" val="3993635868"/>
                  </a:ext>
                </a:extLst>
              </a:tr>
            </a:tbl>
          </a:graphicData>
        </a:graphic>
      </p:graphicFrame>
    </p:spTree>
    <p:extLst>
      <p:ext uri="{BB962C8B-B14F-4D97-AF65-F5344CB8AC3E}">
        <p14:creationId xmlns:p14="http://schemas.microsoft.com/office/powerpoint/2010/main" val="26331833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7" name="Rectangle 66">
            <a:extLst>
              <a:ext uri="{FF2B5EF4-FFF2-40B4-BE49-F238E27FC236}">
                <a16:creationId xmlns:a16="http://schemas.microsoft.com/office/drawing/2014/main" id="{333F0879-3DA0-4CB8-B35E-A0AD425581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88952" cy="6858000"/>
          </a:xfrm>
          <a:prstGeom prst="rect">
            <a:avLst/>
          </a:prstGeom>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324D2183-F388-476E-92A9-D6639D6985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6138" y="496090"/>
            <a:ext cx="3823215" cy="5883295"/>
          </a:xfrm>
          <a:prstGeom prst="rect">
            <a:avLst/>
          </a:prstGeom>
          <a:blipFill dpi="0" rotWithShape="1">
            <a:blip r:embed="rId3"/>
            <a:srcRect/>
            <a:tile tx="0" ty="0" sx="100000" sy="100000" flip="none" algn="tl"/>
          </a:blipFill>
          <a:ln>
            <a:noFill/>
          </a:ln>
          <a:effectLst>
            <a:outerShdw blurRad="114300" dist="127000" dir="5400000" sx="99000" sy="99000" algn="t" rotWithShape="0">
              <a:prstClr val="black">
                <a:alpha val="40000"/>
              </a:prstClr>
            </a:outerShdw>
          </a:effectLst>
          <a:scene3d>
            <a:camera prst="orthographicFront"/>
            <a:lightRig rig="twoPt" dir="t"/>
          </a:scene3d>
          <a:sp3d contourW="6350">
            <a:bevelT w="12700" h="0" prst="coolSlant"/>
            <a:contourClr>
              <a:schemeClr val="bg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a:extLst>
              <a:ext uri="{FF2B5EF4-FFF2-40B4-BE49-F238E27FC236}">
                <a16:creationId xmlns:a16="http://schemas.microsoft.com/office/drawing/2014/main" id="{243462E7-1698-4B21-BE89-AEFAC7C2FE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012" y="609602"/>
            <a:ext cx="3552006"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1586772B-9215-1180-B067-FD6B25DFA888}"/>
              </a:ext>
            </a:extLst>
          </p:cNvPr>
          <p:cNvSpPr>
            <a:spLocks noGrp="1"/>
          </p:cNvSpPr>
          <p:nvPr>
            <p:ph type="title"/>
          </p:nvPr>
        </p:nvSpPr>
        <p:spPr>
          <a:xfrm>
            <a:off x="929140" y="972766"/>
            <a:ext cx="2835464" cy="1254868"/>
          </a:xfrm>
        </p:spPr>
        <p:txBody>
          <a:bodyPr anchor="b">
            <a:normAutofit/>
          </a:bodyPr>
          <a:lstStyle/>
          <a:p>
            <a:r>
              <a:rPr lang="en-US" sz="2800">
                <a:solidFill>
                  <a:srgbClr val="262626"/>
                </a:solidFill>
              </a:rPr>
              <a:t>Analytic Modeling</a:t>
            </a:r>
          </a:p>
        </p:txBody>
      </p:sp>
      <p:sp>
        <p:nvSpPr>
          <p:cNvPr id="64" name="Content Placeholder 63">
            <a:extLst>
              <a:ext uri="{FF2B5EF4-FFF2-40B4-BE49-F238E27FC236}">
                <a16:creationId xmlns:a16="http://schemas.microsoft.com/office/drawing/2014/main" id="{D9449EF1-A162-FE3F-0C33-44C72B182191}"/>
              </a:ext>
            </a:extLst>
          </p:cNvPr>
          <p:cNvSpPr>
            <a:spLocks noGrp="1"/>
          </p:cNvSpPr>
          <p:nvPr>
            <p:ph idx="1"/>
          </p:nvPr>
        </p:nvSpPr>
        <p:spPr>
          <a:xfrm>
            <a:off x="929141" y="2430471"/>
            <a:ext cx="2835464" cy="3552039"/>
          </a:xfrm>
        </p:spPr>
        <p:txBody>
          <a:bodyPr>
            <a:normAutofit/>
          </a:bodyPr>
          <a:lstStyle/>
          <a:p>
            <a:r>
              <a:rPr lang="en-US" sz="1800">
                <a:solidFill>
                  <a:srgbClr val="262626"/>
                </a:solidFill>
              </a:rPr>
              <a:t>Linear-Linear Model is chosen because its validation R</a:t>
            </a:r>
            <a:r>
              <a:rPr lang="en-US" sz="1200" baseline="30000">
                <a:solidFill>
                  <a:srgbClr val="262626"/>
                </a:solidFill>
              </a:rPr>
              <a:t>2  </a:t>
            </a:r>
            <a:r>
              <a:rPr lang="en-US" sz="1800">
                <a:solidFill>
                  <a:srgbClr val="262626"/>
                </a:solidFill>
              </a:rPr>
              <a:t>and RMSE is lowest. </a:t>
            </a:r>
          </a:p>
          <a:p>
            <a:pPr>
              <a:buSzPct val="114999"/>
            </a:pPr>
            <a:r>
              <a:rPr lang="en-US" sz="1800">
                <a:solidFill>
                  <a:srgbClr val="262626"/>
                </a:solidFill>
              </a:rPr>
              <a:t>Selected model has minimal overfitting as R</a:t>
            </a:r>
            <a:r>
              <a:rPr lang="en-US" sz="800" baseline="30000">
                <a:solidFill>
                  <a:srgbClr val="262626"/>
                </a:solidFill>
              </a:rPr>
              <a:t>2  </a:t>
            </a:r>
            <a:r>
              <a:rPr lang="en-US" sz="1800">
                <a:solidFill>
                  <a:srgbClr val="262626"/>
                </a:solidFill>
              </a:rPr>
              <a:t>and RMSE is consistent at 77% and 76 thousand for training, validation and test set. </a:t>
            </a:r>
          </a:p>
          <a:p>
            <a:pPr>
              <a:buSzPct val="114999"/>
            </a:pPr>
            <a:endParaRPr lang="en-US" sz="1800">
              <a:solidFill>
                <a:srgbClr val="262626"/>
              </a:solidFill>
            </a:endParaRPr>
          </a:p>
          <a:p>
            <a:pPr>
              <a:buSzPct val="114999"/>
            </a:pPr>
            <a:endParaRPr lang="en-US" sz="1800">
              <a:solidFill>
                <a:srgbClr val="262626"/>
              </a:solidFill>
            </a:endParaRPr>
          </a:p>
          <a:p>
            <a:pPr>
              <a:buSzPct val="114999"/>
            </a:pPr>
            <a:endParaRPr lang="en-US" sz="1800">
              <a:solidFill>
                <a:srgbClr val="262626"/>
              </a:solidFill>
            </a:endParaRPr>
          </a:p>
        </p:txBody>
      </p:sp>
      <p:sp useBgFill="1">
        <p:nvSpPr>
          <p:cNvPr id="73" name="Rectangle 72">
            <a:extLst>
              <a:ext uri="{FF2B5EF4-FFF2-40B4-BE49-F238E27FC236}">
                <a16:creationId xmlns:a16="http://schemas.microsoft.com/office/drawing/2014/main" id="{6C22FCAC-D7EC-4A52-B153-FF761E223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5491" y="0"/>
            <a:ext cx="7396509"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62" name="Table 4">
            <a:extLst>
              <a:ext uri="{FF2B5EF4-FFF2-40B4-BE49-F238E27FC236}">
                <a16:creationId xmlns:a16="http://schemas.microsoft.com/office/drawing/2014/main" id="{D44ABCB5-035B-A16B-DD24-BB072E1E694F}"/>
              </a:ext>
            </a:extLst>
          </p:cNvPr>
          <p:cNvGraphicFramePr>
            <a:graphicFrameLocks/>
          </p:cNvGraphicFramePr>
          <p:nvPr>
            <p:extLst>
              <p:ext uri="{D42A27DB-BD31-4B8C-83A1-F6EECF244321}">
                <p14:modId xmlns:p14="http://schemas.microsoft.com/office/powerpoint/2010/main" val="2522134745"/>
              </p:ext>
            </p:extLst>
          </p:nvPr>
        </p:nvGraphicFramePr>
        <p:xfrm>
          <a:off x="5032075" y="1696528"/>
          <a:ext cx="6804822" cy="2457460"/>
        </p:xfrm>
        <a:graphic>
          <a:graphicData uri="http://schemas.openxmlformats.org/drawingml/2006/table">
            <a:tbl>
              <a:tblPr firstRow="1" bandRow="1">
                <a:tableStyleId>{0E3FDE45-AF77-4B5C-9715-49D594BDF05E}</a:tableStyleId>
              </a:tblPr>
              <a:tblGrid>
                <a:gridCol w="1482532">
                  <a:extLst>
                    <a:ext uri="{9D8B030D-6E8A-4147-A177-3AD203B41FA5}">
                      <a16:colId xmlns:a16="http://schemas.microsoft.com/office/drawing/2014/main" val="1282821660"/>
                    </a:ext>
                  </a:extLst>
                </a:gridCol>
                <a:gridCol w="1730405">
                  <a:extLst>
                    <a:ext uri="{9D8B030D-6E8A-4147-A177-3AD203B41FA5}">
                      <a16:colId xmlns:a16="http://schemas.microsoft.com/office/drawing/2014/main" val="3746162271"/>
                    </a:ext>
                  </a:extLst>
                </a:gridCol>
                <a:gridCol w="1993530">
                  <a:extLst>
                    <a:ext uri="{9D8B030D-6E8A-4147-A177-3AD203B41FA5}">
                      <a16:colId xmlns:a16="http://schemas.microsoft.com/office/drawing/2014/main" val="2958614537"/>
                    </a:ext>
                  </a:extLst>
                </a:gridCol>
                <a:gridCol w="1598355">
                  <a:extLst>
                    <a:ext uri="{9D8B030D-6E8A-4147-A177-3AD203B41FA5}">
                      <a16:colId xmlns:a16="http://schemas.microsoft.com/office/drawing/2014/main" val="3519883545"/>
                    </a:ext>
                  </a:extLst>
                </a:gridCol>
              </a:tblGrid>
              <a:tr h="594912">
                <a:tc>
                  <a:txBody>
                    <a:bodyPr/>
                    <a:lstStyle/>
                    <a:p>
                      <a:r>
                        <a:rPr lang="en-US" sz="1600"/>
                        <a:t>Metrics</a:t>
                      </a:r>
                    </a:p>
                  </a:txBody>
                  <a:tcPr marL="71338" marR="71338" marT="35669" marB="35669" anchor="b"/>
                </a:tc>
                <a:tc>
                  <a:txBody>
                    <a:bodyPr/>
                    <a:lstStyle/>
                    <a:p>
                      <a:pPr lvl="0" algn="ctr">
                        <a:buNone/>
                      </a:pPr>
                      <a:r>
                        <a:rPr lang="en-US" sz="1600">
                          <a:solidFill>
                            <a:schemeClr val="tx1"/>
                          </a:solidFill>
                        </a:rPr>
                        <a:t>Model 1:</a:t>
                      </a:r>
                    </a:p>
                    <a:p>
                      <a:pPr lvl="0" algn="ctr">
                        <a:buNone/>
                      </a:pPr>
                      <a:r>
                        <a:rPr lang="en-US" sz="1600">
                          <a:solidFill>
                            <a:schemeClr val="tx1"/>
                          </a:solidFill>
                        </a:rPr>
                        <a:t>Linear Regression</a:t>
                      </a:r>
                      <a:endParaRPr lang="en-US" sz="1600"/>
                    </a:p>
                    <a:p>
                      <a:pPr lvl="0" algn="ctr">
                        <a:buNone/>
                      </a:pPr>
                      <a:r>
                        <a:rPr lang="en-US" sz="1600" b="0" i="0" u="none" strike="noStrike" noProof="0">
                          <a:solidFill>
                            <a:srgbClr val="000000"/>
                          </a:solidFill>
                          <a:latin typeface="Garamond"/>
                        </a:rPr>
                        <a:t>(Linear-Linear)</a:t>
                      </a:r>
                      <a:endParaRPr lang="en-US" sz="1600"/>
                    </a:p>
                  </a:txBody>
                  <a:tcPr marL="71338" marR="71338" marT="35669" marB="35669"/>
                </a:tc>
                <a:tc>
                  <a:txBody>
                    <a:bodyPr/>
                    <a:lstStyle/>
                    <a:p>
                      <a:pPr lvl="0" algn="ctr">
                        <a:buNone/>
                      </a:pPr>
                      <a:r>
                        <a:rPr lang="en-US" sz="1600" u="none" strike="noStrike" noProof="0">
                          <a:solidFill>
                            <a:schemeClr val="tx1"/>
                          </a:solidFill>
                        </a:rPr>
                        <a:t>Model 2:</a:t>
                      </a:r>
                    </a:p>
                    <a:p>
                      <a:pPr lvl="0" algn="ctr">
                        <a:buNone/>
                      </a:pPr>
                      <a:r>
                        <a:rPr lang="en-US" sz="1600" u="none" strike="noStrike" noProof="0">
                          <a:solidFill>
                            <a:schemeClr val="tx1"/>
                          </a:solidFill>
                        </a:rPr>
                        <a:t>Linear Regression </a:t>
                      </a:r>
                      <a:endParaRPr lang="en-US" sz="1600"/>
                    </a:p>
                    <a:p>
                      <a:pPr lvl="0" algn="ctr">
                        <a:buNone/>
                      </a:pPr>
                      <a:r>
                        <a:rPr lang="en-US" sz="1600" b="0" i="0" u="none" strike="noStrike" noProof="0">
                          <a:solidFill>
                            <a:srgbClr val="000000"/>
                          </a:solidFill>
                          <a:latin typeface="Garamond"/>
                        </a:rPr>
                        <a:t>(Log-Linear)</a:t>
                      </a:r>
                      <a:endParaRPr lang="en-US" sz="1600"/>
                    </a:p>
                  </a:txBody>
                  <a:tcPr marL="71338" marR="71338" marT="35669" marB="35669"/>
                </a:tc>
                <a:tc>
                  <a:txBody>
                    <a:bodyPr/>
                    <a:lstStyle/>
                    <a:p>
                      <a:pPr lvl="0" algn="ctr">
                        <a:buNone/>
                      </a:pPr>
                      <a:r>
                        <a:rPr lang="en-US" sz="1600"/>
                        <a:t> Model 3:</a:t>
                      </a:r>
                      <a:endParaRPr lang="en-US"/>
                    </a:p>
                    <a:p>
                      <a:pPr lvl="0" algn="ctr">
                        <a:buNone/>
                      </a:pPr>
                      <a:r>
                        <a:rPr lang="en-US" sz="1600"/>
                        <a:t>Decision Tree</a:t>
                      </a:r>
                    </a:p>
                    <a:p>
                      <a:pPr lvl="0" algn="ctr">
                        <a:buNone/>
                      </a:pPr>
                      <a:endParaRPr lang="en-US" sz="1600" b="0" i="0" u="none" strike="noStrike" noProof="0">
                        <a:solidFill>
                          <a:srgbClr val="000000"/>
                        </a:solidFill>
                        <a:latin typeface="Garamond"/>
                      </a:endParaRPr>
                    </a:p>
                  </a:txBody>
                  <a:tcPr marL="71338" marR="71338" marT="35669" marB="35669"/>
                </a:tc>
                <a:extLst>
                  <a:ext uri="{0D108BD9-81ED-4DB2-BD59-A6C34878D82A}">
                    <a16:rowId xmlns:a16="http://schemas.microsoft.com/office/drawing/2014/main" val="2647463468"/>
                  </a:ext>
                </a:extLst>
              </a:tr>
              <a:tr h="353230">
                <a:tc>
                  <a:txBody>
                    <a:bodyPr/>
                    <a:lstStyle/>
                    <a:p>
                      <a:r>
                        <a:rPr lang="en-US" sz="1600"/>
                        <a:t>Training R</a:t>
                      </a:r>
                      <a:r>
                        <a:rPr lang="en-US" sz="1600" baseline="30000"/>
                        <a:t>2</a:t>
                      </a:r>
                    </a:p>
                  </a:txBody>
                  <a:tcPr marL="71338" marR="71338" marT="35669" marB="35669"/>
                </a:tc>
                <a:tc>
                  <a:txBody>
                    <a:bodyPr/>
                    <a:lstStyle/>
                    <a:p>
                      <a:pPr lvl="0" algn="ctr">
                        <a:buNone/>
                      </a:pPr>
                      <a:r>
                        <a:rPr lang="en-US" sz="1600" u="none" strike="noStrike" noProof="0">
                          <a:solidFill>
                            <a:srgbClr val="000000"/>
                          </a:solidFill>
                        </a:rPr>
                        <a:t>77%</a:t>
                      </a:r>
                    </a:p>
                  </a:txBody>
                  <a:tcPr marL="71338" marR="71338" marT="35669" marB="35669"/>
                </a:tc>
                <a:tc>
                  <a:txBody>
                    <a:bodyPr/>
                    <a:lstStyle/>
                    <a:p>
                      <a:pPr algn="ctr"/>
                      <a:r>
                        <a:rPr lang="en-US" sz="1600"/>
                        <a:t>79%</a:t>
                      </a:r>
                    </a:p>
                  </a:txBody>
                  <a:tcPr marL="71338" marR="71338" marT="35669" marB="35669"/>
                </a:tc>
                <a:tc>
                  <a:txBody>
                    <a:bodyPr/>
                    <a:lstStyle/>
                    <a:p>
                      <a:pPr algn="ctr"/>
                      <a:r>
                        <a:rPr lang="en-US" sz="1600"/>
                        <a:t>57%</a:t>
                      </a:r>
                    </a:p>
                  </a:txBody>
                  <a:tcPr marL="71338" marR="71338" marT="35669" marB="35669"/>
                </a:tc>
                <a:extLst>
                  <a:ext uri="{0D108BD9-81ED-4DB2-BD59-A6C34878D82A}">
                    <a16:rowId xmlns:a16="http://schemas.microsoft.com/office/drawing/2014/main" val="4024702324"/>
                  </a:ext>
                </a:extLst>
              </a:tr>
              <a:tr h="353230">
                <a:tc>
                  <a:txBody>
                    <a:bodyPr/>
                    <a:lstStyle/>
                    <a:p>
                      <a:pPr lvl="0">
                        <a:buNone/>
                      </a:pPr>
                      <a:r>
                        <a:rPr lang="en-US" sz="1600"/>
                        <a:t>Training RMSE</a:t>
                      </a:r>
                    </a:p>
                  </a:txBody>
                  <a:tcPr marL="71338" marR="71338" marT="35669" marB="35669"/>
                </a:tc>
                <a:tc>
                  <a:txBody>
                    <a:bodyPr/>
                    <a:lstStyle/>
                    <a:p>
                      <a:pPr lvl="0" algn="ctr">
                        <a:buNone/>
                      </a:pPr>
                      <a:r>
                        <a:rPr lang="en-US" sz="1600" u="none" strike="noStrike" noProof="0">
                          <a:solidFill>
                            <a:srgbClr val="000000"/>
                          </a:solidFill>
                        </a:rPr>
                        <a:t>76,815</a:t>
                      </a:r>
                    </a:p>
                  </a:txBody>
                  <a:tcPr marL="71338" marR="71338" marT="35669" marB="35669"/>
                </a:tc>
                <a:tc>
                  <a:txBody>
                    <a:bodyPr/>
                    <a:lstStyle/>
                    <a:p>
                      <a:pPr lvl="0" algn="ctr">
                        <a:buNone/>
                      </a:pPr>
                      <a:r>
                        <a:rPr lang="en-US" sz="1600"/>
                        <a:t>495,022</a:t>
                      </a:r>
                    </a:p>
                  </a:txBody>
                  <a:tcPr marL="71338" marR="71338" marT="35669" marB="35669"/>
                </a:tc>
                <a:tc>
                  <a:txBody>
                    <a:bodyPr/>
                    <a:lstStyle/>
                    <a:p>
                      <a:pPr lvl="0" algn="ctr">
                        <a:buNone/>
                      </a:pPr>
                      <a:r>
                        <a:rPr lang="en-US" sz="1600"/>
                        <a:t>105,582</a:t>
                      </a:r>
                    </a:p>
                  </a:txBody>
                  <a:tcPr marL="71338" marR="71338" marT="35669" marB="35669"/>
                </a:tc>
                <a:extLst>
                  <a:ext uri="{0D108BD9-81ED-4DB2-BD59-A6C34878D82A}">
                    <a16:rowId xmlns:a16="http://schemas.microsoft.com/office/drawing/2014/main" val="3322173138"/>
                  </a:ext>
                </a:extLst>
              </a:tr>
              <a:tr h="353230">
                <a:tc>
                  <a:txBody>
                    <a:bodyPr/>
                    <a:lstStyle/>
                    <a:p>
                      <a:pPr lvl="0">
                        <a:buNone/>
                      </a:pPr>
                      <a:r>
                        <a:rPr lang="en-US" sz="1600"/>
                        <a:t>Validation R</a:t>
                      </a:r>
                      <a:r>
                        <a:rPr lang="en-US" sz="1600" baseline="30000"/>
                        <a:t>2</a:t>
                      </a:r>
                    </a:p>
                  </a:txBody>
                  <a:tcPr marL="71338" marR="71338" marT="35669" marB="35669"/>
                </a:tc>
                <a:tc>
                  <a:txBody>
                    <a:bodyPr/>
                    <a:lstStyle/>
                    <a:p>
                      <a:pPr lvl="0" algn="ctr">
                        <a:buNone/>
                      </a:pPr>
                      <a:r>
                        <a:rPr lang="en-US" sz="1600" kern="1200" noProof="0">
                          <a:solidFill>
                            <a:srgbClr val="000000"/>
                          </a:solidFill>
                        </a:rPr>
                        <a:t>77%</a:t>
                      </a:r>
                      <a:endParaRPr lang="en-US" sz="1600" kern="1200">
                        <a:solidFill>
                          <a:srgbClr val="000000"/>
                        </a:solidFill>
                      </a:endParaRPr>
                    </a:p>
                  </a:txBody>
                  <a:tcPr marL="71338" marR="71338" marT="35669" marB="35669"/>
                </a:tc>
                <a:tc>
                  <a:txBody>
                    <a:bodyPr/>
                    <a:lstStyle/>
                    <a:p>
                      <a:pPr lvl="0" algn="ctr">
                        <a:buNone/>
                      </a:pPr>
                      <a:r>
                        <a:rPr lang="en-US" sz="1600"/>
                        <a:t>76%</a:t>
                      </a:r>
                    </a:p>
                  </a:txBody>
                  <a:tcPr marL="71338" marR="71338" marT="35669" marB="35669"/>
                </a:tc>
                <a:tc>
                  <a:txBody>
                    <a:bodyPr/>
                    <a:lstStyle/>
                    <a:p>
                      <a:pPr lvl="0" algn="ctr">
                        <a:buNone/>
                      </a:pPr>
                      <a:r>
                        <a:rPr lang="en-US" sz="1600"/>
                        <a:t>56%</a:t>
                      </a:r>
                    </a:p>
                  </a:txBody>
                  <a:tcPr marL="71338" marR="71338" marT="35669" marB="35669"/>
                </a:tc>
                <a:extLst>
                  <a:ext uri="{0D108BD9-81ED-4DB2-BD59-A6C34878D82A}">
                    <a16:rowId xmlns:a16="http://schemas.microsoft.com/office/drawing/2014/main" val="2327586720"/>
                  </a:ext>
                </a:extLst>
              </a:tr>
              <a:tr h="594912">
                <a:tc>
                  <a:txBody>
                    <a:bodyPr/>
                    <a:lstStyle/>
                    <a:p>
                      <a:r>
                        <a:rPr lang="en-US" sz="1600"/>
                        <a:t>Validation </a:t>
                      </a:r>
                      <a:endParaRPr lang="en-US"/>
                    </a:p>
                    <a:p>
                      <a:pPr lvl="0">
                        <a:buNone/>
                      </a:pPr>
                      <a:r>
                        <a:rPr lang="en-US" sz="1600"/>
                        <a:t>RMSE</a:t>
                      </a:r>
                      <a:endParaRPr lang="en-US"/>
                    </a:p>
                  </a:txBody>
                  <a:tcPr marL="71338" marR="71338" marT="35669" marB="35669"/>
                </a:tc>
                <a:tc>
                  <a:txBody>
                    <a:bodyPr/>
                    <a:lstStyle/>
                    <a:p>
                      <a:pPr algn="ctr"/>
                      <a:r>
                        <a:rPr lang="en-US" sz="1600"/>
                        <a:t>76,412</a:t>
                      </a:r>
                    </a:p>
                  </a:txBody>
                  <a:tcPr marL="71338" marR="71338" marT="35669" marB="35669"/>
                </a:tc>
                <a:tc>
                  <a:txBody>
                    <a:bodyPr/>
                    <a:lstStyle/>
                    <a:p>
                      <a:pPr algn="ctr"/>
                      <a:r>
                        <a:rPr lang="en-US" sz="1600"/>
                        <a:t>494,503</a:t>
                      </a:r>
                    </a:p>
                  </a:txBody>
                  <a:tcPr marL="71338" marR="71338" marT="35669" marB="35669"/>
                </a:tc>
                <a:tc>
                  <a:txBody>
                    <a:bodyPr/>
                    <a:lstStyle/>
                    <a:p>
                      <a:pPr algn="ctr"/>
                      <a:r>
                        <a:rPr lang="en-US" sz="1600"/>
                        <a:t>105,979</a:t>
                      </a:r>
                    </a:p>
                  </a:txBody>
                  <a:tcPr marL="71338" marR="71338" marT="35669" marB="35669"/>
                </a:tc>
                <a:extLst>
                  <a:ext uri="{0D108BD9-81ED-4DB2-BD59-A6C34878D82A}">
                    <a16:rowId xmlns:a16="http://schemas.microsoft.com/office/drawing/2014/main" val="3152379126"/>
                  </a:ext>
                </a:extLst>
              </a:tr>
            </a:tbl>
          </a:graphicData>
        </a:graphic>
      </p:graphicFrame>
      <p:sp>
        <p:nvSpPr>
          <p:cNvPr id="3" name="Rectangle 2">
            <a:extLst>
              <a:ext uri="{FF2B5EF4-FFF2-40B4-BE49-F238E27FC236}">
                <a16:creationId xmlns:a16="http://schemas.microsoft.com/office/drawing/2014/main" id="{89671CCF-C4D4-F5AE-0B32-43FD3DA1FA38}"/>
              </a:ext>
            </a:extLst>
          </p:cNvPr>
          <p:cNvSpPr/>
          <p:nvPr/>
        </p:nvSpPr>
        <p:spPr>
          <a:xfrm>
            <a:off x="6403782" y="1603341"/>
            <a:ext cx="1910856" cy="2702943"/>
          </a:xfrm>
          <a:prstGeom prst="rect">
            <a:avLst/>
          </a:prstGeom>
          <a:noFill/>
          <a:ln w="57150">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Arrow: Down 3">
            <a:extLst>
              <a:ext uri="{FF2B5EF4-FFF2-40B4-BE49-F238E27FC236}">
                <a16:creationId xmlns:a16="http://schemas.microsoft.com/office/drawing/2014/main" id="{65894047-8BF6-D5FF-D91A-44BFD92231D6}"/>
              </a:ext>
            </a:extLst>
          </p:cNvPr>
          <p:cNvSpPr/>
          <p:nvPr/>
        </p:nvSpPr>
        <p:spPr>
          <a:xfrm>
            <a:off x="7112000" y="4532861"/>
            <a:ext cx="493888" cy="747888"/>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7" name="Table 4">
            <a:extLst>
              <a:ext uri="{FF2B5EF4-FFF2-40B4-BE49-F238E27FC236}">
                <a16:creationId xmlns:a16="http://schemas.microsoft.com/office/drawing/2014/main" id="{E2B06995-577F-1FCA-7159-D7635F343EAF}"/>
              </a:ext>
            </a:extLst>
          </p:cNvPr>
          <p:cNvGraphicFramePr>
            <a:graphicFrameLocks/>
          </p:cNvGraphicFramePr>
          <p:nvPr>
            <p:extLst>
              <p:ext uri="{D42A27DB-BD31-4B8C-83A1-F6EECF244321}">
                <p14:modId xmlns:p14="http://schemas.microsoft.com/office/powerpoint/2010/main" val="1611658982"/>
              </p:ext>
            </p:extLst>
          </p:nvPr>
        </p:nvGraphicFramePr>
        <p:xfrm>
          <a:off x="5070591" y="5478305"/>
          <a:ext cx="3105760" cy="896238"/>
        </p:xfrm>
        <a:graphic>
          <a:graphicData uri="http://schemas.openxmlformats.org/drawingml/2006/table">
            <a:tbl>
              <a:tblPr firstRow="1" bandRow="1">
                <a:tableStyleId>{0E3FDE45-AF77-4B5C-9715-49D594BDF05E}</a:tableStyleId>
              </a:tblPr>
              <a:tblGrid>
                <a:gridCol w="1433078">
                  <a:extLst>
                    <a:ext uri="{9D8B030D-6E8A-4147-A177-3AD203B41FA5}">
                      <a16:colId xmlns:a16="http://schemas.microsoft.com/office/drawing/2014/main" val="1282821660"/>
                    </a:ext>
                  </a:extLst>
                </a:gridCol>
                <a:gridCol w="1672682">
                  <a:extLst>
                    <a:ext uri="{9D8B030D-6E8A-4147-A177-3AD203B41FA5}">
                      <a16:colId xmlns:a16="http://schemas.microsoft.com/office/drawing/2014/main" val="3746162271"/>
                    </a:ext>
                  </a:extLst>
                </a:gridCol>
              </a:tblGrid>
              <a:tr h="334631">
                <a:tc>
                  <a:txBody>
                    <a:bodyPr/>
                    <a:lstStyle/>
                    <a:p>
                      <a:pPr lvl="0">
                        <a:buNone/>
                      </a:pPr>
                      <a:r>
                        <a:rPr lang="en-US" sz="1600" b="0"/>
                        <a:t>Test R</a:t>
                      </a:r>
                      <a:r>
                        <a:rPr lang="en-US" sz="1600" b="0" baseline="30000"/>
                        <a:t>2</a:t>
                      </a:r>
                    </a:p>
                  </a:txBody>
                  <a:tcPr marL="71338" marR="71338" marT="35669" marB="35669"/>
                </a:tc>
                <a:tc>
                  <a:txBody>
                    <a:bodyPr/>
                    <a:lstStyle/>
                    <a:p>
                      <a:pPr lvl="0" algn="ctr">
                        <a:buNone/>
                      </a:pPr>
                      <a:r>
                        <a:rPr lang="en-US" sz="1600" b="0" kern="1200" noProof="0">
                          <a:solidFill>
                            <a:srgbClr val="000000"/>
                          </a:solidFill>
                        </a:rPr>
                        <a:t>77%</a:t>
                      </a:r>
                      <a:endParaRPr lang="en-US" sz="1600" b="0" kern="1200">
                        <a:solidFill>
                          <a:srgbClr val="000000"/>
                        </a:solidFill>
                      </a:endParaRPr>
                    </a:p>
                  </a:txBody>
                  <a:tcPr marL="71338" marR="71338" marT="35669" marB="35669"/>
                </a:tc>
                <a:extLst>
                  <a:ext uri="{0D108BD9-81ED-4DB2-BD59-A6C34878D82A}">
                    <a16:rowId xmlns:a16="http://schemas.microsoft.com/office/drawing/2014/main" val="2327586720"/>
                  </a:ext>
                </a:extLst>
              </a:tr>
              <a:tr h="561607">
                <a:tc>
                  <a:txBody>
                    <a:bodyPr/>
                    <a:lstStyle/>
                    <a:p>
                      <a:r>
                        <a:rPr lang="en-US" sz="1600"/>
                        <a:t>Test RMSE</a:t>
                      </a:r>
                    </a:p>
                  </a:txBody>
                  <a:tcPr marL="71338" marR="71338" marT="35669" marB="35669"/>
                </a:tc>
                <a:tc>
                  <a:txBody>
                    <a:bodyPr/>
                    <a:lstStyle/>
                    <a:p>
                      <a:pPr algn="ctr"/>
                      <a:r>
                        <a:rPr lang="en-US" sz="1600"/>
                        <a:t>76,941</a:t>
                      </a:r>
                    </a:p>
                  </a:txBody>
                  <a:tcPr marL="71338" marR="71338" marT="35669" marB="35669"/>
                </a:tc>
                <a:extLst>
                  <a:ext uri="{0D108BD9-81ED-4DB2-BD59-A6C34878D82A}">
                    <a16:rowId xmlns:a16="http://schemas.microsoft.com/office/drawing/2014/main" val="3152379126"/>
                  </a:ext>
                </a:extLst>
              </a:tr>
            </a:tbl>
          </a:graphicData>
        </a:graphic>
      </p:graphicFrame>
    </p:spTree>
    <p:extLst>
      <p:ext uri="{BB962C8B-B14F-4D97-AF65-F5344CB8AC3E}">
        <p14:creationId xmlns:p14="http://schemas.microsoft.com/office/powerpoint/2010/main" val="9457354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74196-957E-EC38-64A8-23EF28928DE1}"/>
              </a:ext>
            </a:extLst>
          </p:cNvPr>
          <p:cNvSpPr>
            <a:spLocks noGrp="1"/>
          </p:cNvSpPr>
          <p:nvPr>
            <p:ph type="title"/>
          </p:nvPr>
        </p:nvSpPr>
        <p:spPr/>
        <p:txBody>
          <a:bodyPr/>
          <a:lstStyle/>
          <a:p>
            <a:r>
              <a:rPr lang="en-US"/>
              <a:t>Top Feature Predictors</a:t>
            </a:r>
          </a:p>
        </p:txBody>
      </p:sp>
      <p:pic>
        <p:nvPicPr>
          <p:cNvPr id="4" name="Picture 4">
            <a:extLst>
              <a:ext uri="{FF2B5EF4-FFF2-40B4-BE49-F238E27FC236}">
                <a16:creationId xmlns:a16="http://schemas.microsoft.com/office/drawing/2014/main" id="{C7E3F01C-C652-D8B6-140D-F1D650D578BC}"/>
              </a:ext>
            </a:extLst>
          </p:cNvPr>
          <p:cNvPicPr>
            <a:picLocks noGrp="1" noChangeAspect="1"/>
          </p:cNvPicPr>
          <p:nvPr>
            <p:ph idx="1"/>
          </p:nvPr>
        </p:nvPicPr>
        <p:blipFill>
          <a:blip r:embed="rId3"/>
          <a:stretch>
            <a:fillRect/>
          </a:stretch>
        </p:blipFill>
        <p:spPr>
          <a:xfrm>
            <a:off x="2197697" y="2594562"/>
            <a:ext cx="4955567" cy="3318936"/>
          </a:xfrm>
        </p:spPr>
      </p:pic>
      <p:sp>
        <p:nvSpPr>
          <p:cNvPr id="7" name="TextBox 6">
            <a:extLst>
              <a:ext uri="{FF2B5EF4-FFF2-40B4-BE49-F238E27FC236}">
                <a16:creationId xmlns:a16="http://schemas.microsoft.com/office/drawing/2014/main" id="{23858629-E2F7-D124-06BD-D354589FA799}"/>
              </a:ext>
            </a:extLst>
          </p:cNvPr>
          <p:cNvSpPr txBox="1"/>
          <p:nvPr/>
        </p:nvSpPr>
        <p:spPr>
          <a:xfrm>
            <a:off x="6883310" y="2476500"/>
            <a:ext cx="4687711" cy="1077218"/>
          </a:xfrm>
          <a:prstGeom prst="rect">
            <a:avLst/>
          </a:prstGeom>
          <a:noFill/>
          <a:ln>
            <a:solidFill>
              <a:schemeClr val="accent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b="1"/>
              <a:t>Flat Model</a:t>
            </a:r>
          </a:p>
          <a:p>
            <a:pPr marL="285750" indent="-285750">
              <a:buFont typeface="Arial"/>
              <a:buChar char="•"/>
            </a:pPr>
            <a:r>
              <a:rPr lang="en-US" sz="1600"/>
              <a:t>Type S2: 295162</a:t>
            </a:r>
            <a:endParaRPr lang="en-US"/>
          </a:p>
          <a:p>
            <a:pPr marL="285750" indent="-285750">
              <a:buFont typeface="Arial"/>
              <a:buChar char="•"/>
            </a:pPr>
            <a:r>
              <a:rPr lang="en-US" sz="1600"/>
              <a:t>Type S1: 224029</a:t>
            </a:r>
            <a:endParaRPr lang="en-US"/>
          </a:p>
          <a:p>
            <a:pPr marL="285750" indent="-285750">
              <a:buFont typeface="Arial"/>
              <a:buChar char="•"/>
            </a:pPr>
            <a:r>
              <a:rPr lang="en-US" sz="1600"/>
              <a:t>DBSS: 180079</a:t>
            </a:r>
            <a:endParaRPr lang="en-US"/>
          </a:p>
        </p:txBody>
      </p:sp>
      <p:sp>
        <p:nvSpPr>
          <p:cNvPr id="9" name="TextBox 8">
            <a:extLst>
              <a:ext uri="{FF2B5EF4-FFF2-40B4-BE49-F238E27FC236}">
                <a16:creationId xmlns:a16="http://schemas.microsoft.com/office/drawing/2014/main" id="{0A64ABD5-9F39-ADCA-7D5D-29B60CD386A7}"/>
              </a:ext>
            </a:extLst>
          </p:cNvPr>
          <p:cNvSpPr txBox="1"/>
          <p:nvPr/>
        </p:nvSpPr>
        <p:spPr>
          <a:xfrm>
            <a:off x="6883310" y="3643311"/>
            <a:ext cx="2274016" cy="1077218"/>
          </a:xfrm>
          <a:prstGeom prst="rect">
            <a:avLst/>
          </a:prstGeom>
          <a:noFill/>
          <a:ln>
            <a:solidFill>
              <a:schemeClr val="accent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b="1"/>
              <a:t>Town</a:t>
            </a:r>
          </a:p>
          <a:p>
            <a:pPr marL="285750" indent="-285750">
              <a:buFont typeface="Arial"/>
              <a:buChar char="•"/>
            </a:pPr>
            <a:r>
              <a:rPr lang="en-US" sz="1600"/>
              <a:t>Queenstown: 187264</a:t>
            </a:r>
          </a:p>
          <a:p>
            <a:pPr marL="285750" indent="-285750">
              <a:buFont typeface="Arial"/>
              <a:buChar char="•"/>
            </a:pPr>
            <a:r>
              <a:rPr lang="en-US" sz="1600"/>
              <a:t>Bukit Merah: 174072</a:t>
            </a:r>
            <a:endParaRPr lang="en-US"/>
          </a:p>
          <a:p>
            <a:pPr marL="285750" indent="-285750">
              <a:buFont typeface="Arial"/>
              <a:buChar char="•"/>
            </a:pPr>
            <a:r>
              <a:rPr lang="en-US" sz="1600"/>
              <a:t>Bishan: 162372</a:t>
            </a:r>
            <a:endParaRPr lang="en-US"/>
          </a:p>
        </p:txBody>
      </p:sp>
      <p:sp>
        <p:nvSpPr>
          <p:cNvPr id="3" name="TextBox 2">
            <a:extLst>
              <a:ext uri="{FF2B5EF4-FFF2-40B4-BE49-F238E27FC236}">
                <a16:creationId xmlns:a16="http://schemas.microsoft.com/office/drawing/2014/main" id="{9485E1D9-D0F9-E7E5-1CC0-E319036DF7D7}"/>
              </a:ext>
            </a:extLst>
          </p:cNvPr>
          <p:cNvSpPr txBox="1"/>
          <p:nvPr/>
        </p:nvSpPr>
        <p:spPr>
          <a:xfrm>
            <a:off x="6881639" y="4865686"/>
            <a:ext cx="4653106" cy="830997"/>
          </a:xfrm>
          <a:prstGeom prst="rect">
            <a:avLst/>
          </a:prstGeom>
          <a:noFill/>
          <a:ln>
            <a:solidFill>
              <a:schemeClr val="accent5"/>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b="1"/>
              <a:t>Population</a:t>
            </a:r>
          </a:p>
          <a:p>
            <a:pPr marL="285750" indent="-285750">
              <a:buFont typeface="Arial"/>
              <a:buChar char="•"/>
            </a:pPr>
            <a:r>
              <a:rPr lang="en-US" sz="1600"/>
              <a:t>30-34 years old: 2.613</a:t>
            </a:r>
          </a:p>
          <a:p>
            <a:pPr marL="285750" indent="-285750">
              <a:buFont typeface="Arial"/>
              <a:buChar char="•"/>
            </a:pPr>
            <a:r>
              <a:rPr lang="en-US" sz="1600"/>
              <a:t>80-84 years old: 0.839</a:t>
            </a:r>
          </a:p>
        </p:txBody>
      </p:sp>
      <p:sp>
        <p:nvSpPr>
          <p:cNvPr id="5" name="TextBox 4">
            <a:extLst>
              <a:ext uri="{FF2B5EF4-FFF2-40B4-BE49-F238E27FC236}">
                <a16:creationId xmlns:a16="http://schemas.microsoft.com/office/drawing/2014/main" id="{2CB5FC74-0937-1563-7D61-27BD79102565}"/>
              </a:ext>
            </a:extLst>
          </p:cNvPr>
          <p:cNvSpPr txBox="1"/>
          <p:nvPr/>
        </p:nvSpPr>
        <p:spPr>
          <a:xfrm>
            <a:off x="9137560" y="3643310"/>
            <a:ext cx="2391581" cy="1077218"/>
          </a:xfrm>
          <a:prstGeom prst="rect">
            <a:avLst/>
          </a:prstGeom>
          <a:noFill/>
          <a:ln>
            <a:solidFill>
              <a:schemeClr val="accent5"/>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1600" b="1"/>
          </a:p>
          <a:p>
            <a:pPr marL="285750" indent="-285750">
              <a:buFont typeface="Arial"/>
              <a:buChar char="•"/>
            </a:pPr>
            <a:r>
              <a:rPr lang="en-US" sz="1600"/>
              <a:t>Woodlands: -71871</a:t>
            </a:r>
          </a:p>
          <a:p>
            <a:pPr marL="285750" indent="-285750">
              <a:buFont typeface="Arial"/>
              <a:buChar char="•"/>
            </a:pPr>
            <a:r>
              <a:rPr lang="en-US" sz="1600"/>
              <a:t>Choa Chu Kang: -78545</a:t>
            </a:r>
            <a:endParaRPr lang="en-US"/>
          </a:p>
          <a:p>
            <a:pPr marL="285750" indent="-285750">
              <a:buFont typeface="Arial"/>
              <a:buChar char="•"/>
            </a:pPr>
            <a:endParaRPr lang="en-US" sz="1600"/>
          </a:p>
        </p:txBody>
      </p:sp>
    </p:spTree>
    <p:extLst>
      <p:ext uri="{BB962C8B-B14F-4D97-AF65-F5344CB8AC3E}">
        <p14:creationId xmlns:p14="http://schemas.microsoft.com/office/powerpoint/2010/main" val="2012947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AC1B0-B3FA-7341-1AA2-333A3ED59E45}"/>
              </a:ext>
            </a:extLst>
          </p:cNvPr>
          <p:cNvSpPr>
            <a:spLocks noGrp="1"/>
          </p:cNvSpPr>
          <p:nvPr>
            <p:ph type="title"/>
          </p:nvPr>
        </p:nvSpPr>
        <p:spPr/>
        <p:txBody>
          <a:bodyPr/>
          <a:lstStyle/>
          <a:p>
            <a:r>
              <a:rPr lang="en-US"/>
              <a:t>Conclusion</a:t>
            </a:r>
          </a:p>
        </p:txBody>
      </p:sp>
      <p:sp>
        <p:nvSpPr>
          <p:cNvPr id="3" name="Content Placeholder 2">
            <a:extLst>
              <a:ext uri="{FF2B5EF4-FFF2-40B4-BE49-F238E27FC236}">
                <a16:creationId xmlns:a16="http://schemas.microsoft.com/office/drawing/2014/main" id="{44ADC8A0-01D0-99C3-E30C-22AF2DE16D1E}"/>
              </a:ext>
            </a:extLst>
          </p:cNvPr>
          <p:cNvSpPr>
            <a:spLocks noGrp="1"/>
          </p:cNvSpPr>
          <p:nvPr>
            <p:ph idx="1"/>
          </p:nvPr>
        </p:nvSpPr>
        <p:spPr/>
        <p:txBody>
          <a:bodyPr>
            <a:normAutofit/>
          </a:bodyPr>
          <a:lstStyle/>
          <a:p>
            <a:r>
              <a:rPr lang="en-US"/>
              <a:t>Flat Model and Town are the 2 most crucial factors to HDB price</a:t>
            </a:r>
            <a:br>
              <a:rPr lang="en-US"/>
            </a:br>
            <a:endParaRPr lang="en-US"/>
          </a:p>
          <a:p>
            <a:pPr>
              <a:buSzPct val="114999"/>
            </a:pPr>
            <a:r>
              <a:rPr lang="en-US"/>
              <a:t>Demographic population has minimal effect to HDB price despite statistically significant correlation with housing prices</a:t>
            </a:r>
          </a:p>
          <a:p>
            <a:pPr marL="0" indent="0">
              <a:buNone/>
            </a:pPr>
            <a:r>
              <a:rPr lang="en-US">
                <a:sym typeface="Wingdings" panose="05000000000000000000" pitchFamily="2" charset="2"/>
              </a:rPr>
              <a:t>	 30-34 years old: A unit increase increases home prices by $2.61</a:t>
            </a:r>
          </a:p>
          <a:p>
            <a:pPr marL="0" indent="0">
              <a:buNone/>
            </a:pPr>
            <a:r>
              <a:rPr lang="en-US">
                <a:sym typeface="Wingdings" panose="05000000000000000000" pitchFamily="2" charset="2"/>
              </a:rPr>
              <a:t>	 80-84 years old: A unit increase increases home prices by $0.84</a:t>
            </a:r>
            <a:endParaRPr lang="en-US"/>
          </a:p>
          <a:p>
            <a:pPr marL="0" indent="0">
              <a:buSzPct val="114999"/>
              <a:buNone/>
            </a:pPr>
            <a:endParaRPr lang="en-US"/>
          </a:p>
          <a:p>
            <a:pPr marL="0" indent="0">
              <a:buSzPct val="114999"/>
              <a:buNone/>
            </a:pPr>
            <a:endParaRPr lang="en-US"/>
          </a:p>
        </p:txBody>
      </p:sp>
    </p:spTree>
    <p:extLst>
      <p:ext uri="{BB962C8B-B14F-4D97-AF65-F5344CB8AC3E}">
        <p14:creationId xmlns:p14="http://schemas.microsoft.com/office/powerpoint/2010/main" val="23809905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1B04EE-8D4B-B2C4-C4A1-0F36371F4937}"/>
              </a:ext>
            </a:extLst>
          </p:cNvPr>
          <p:cNvSpPr>
            <a:spLocks noGrp="1"/>
          </p:cNvSpPr>
          <p:nvPr>
            <p:ph type="title"/>
          </p:nvPr>
        </p:nvSpPr>
        <p:spPr/>
        <p:txBody>
          <a:bodyPr>
            <a:normAutofit/>
          </a:bodyPr>
          <a:lstStyle/>
          <a:p>
            <a:r>
              <a:rPr lang="en-US"/>
              <a:t>Our Initial Hypotheses and Questions</a:t>
            </a:r>
          </a:p>
        </p:txBody>
      </p:sp>
      <p:sp>
        <p:nvSpPr>
          <p:cNvPr id="3" name="Content Placeholder 2">
            <a:extLst>
              <a:ext uri="{FF2B5EF4-FFF2-40B4-BE49-F238E27FC236}">
                <a16:creationId xmlns:a16="http://schemas.microsoft.com/office/drawing/2014/main" id="{621B0F19-71B7-0D4A-2434-9D3F041E0D92}"/>
              </a:ext>
            </a:extLst>
          </p:cNvPr>
          <p:cNvSpPr>
            <a:spLocks noGrp="1"/>
          </p:cNvSpPr>
          <p:nvPr>
            <p:ph idx="1"/>
          </p:nvPr>
        </p:nvSpPr>
        <p:spPr/>
        <p:txBody>
          <a:bodyPr>
            <a:normAutofit/>
          </a:bodyPr>
          <a:lstStyle/>
          <a:p>
            <a:r>
              <a:rPr lang="en-US"/>
              <a:t>Does local population demographics affect the resale public housing prices?</a:t>
            </a:r>
          </a:p>
          <a:p>
            <a:pPr marL="457200" lvl="1" indent="0">
              <a:buSzPct val="114999"/>
              <a:buNone/>
            </a:pPr>
            <a:r>
              <a:rPr lang="en-US" b="1">
                <a:solidFill>
                  <a:schemeClr val="accent4"/>
                </a:solidFill>
                <a:sym typeface="Wingdings" panose="05000000000000000000" pitchFamily="2" charset="2"/>
              </a:rPr>
              <a:t> </a:t>
            </a:r>
            <a:r>
              <a:rPr lang="en-US" b="1">
                <a:solidFill>
                  <a:schemeClr val="accent4"/>
                </a:solidFill>
              </a:rPr>
              <a:t>It does not affect significantly </a:t>
            </a:r>
          </a:p>
          <a:p>
            <a:pPr>
              <a:buSzPct val="114999"/>
            </a:pPr>
            <a:r>
              <a:rPr lang="en-US">
                <a:ea typeface="+mn-lt"/>
                <a:cs typeface="+mn-lt"/>
              </a:rPr>
              <a:t>Does the rate of increase in a particular age group result in a greater than proportionate rate of increase in public housing prices? </a:t>
            </a:r>
          </a:p>
          <a:p>
            <a:pPr marL="457200" lvl="1" indent="0">
              <a:buSzPct val="114999"/>
              <a:buNone/>
            </a:pPr>
            <a:r>
              <a:rPr lang="en-US" b="1">
                <a:solidFill>
                  <a:schemeClr val="accent4"/>
                </a:solidFill>
                <a:sym typeface="Wingdings" panose="05000000000000000000" pitchFamily="2" charset="2"/>
              </a:rPr>
              <a:t> </a:t>
            </a:r>
            <a:r>
              <a:rPr lang="en-US" b="1">
                <a:solidFill>
                  <a:schemeClr val="accent4"/>
                </a:solidFill>
              </a:rPr>
              <a:t>No</a:t>
            </a:r>
            <a:endParaRPr lang="en-US">
              <a:solidFill>
                <a:schemeClr val="accent4"/>
              </a:solidFill>
            </a:endParaRPr>
          </a:p>
          <a:p>
            <a:pPr>
              <a:buSzPct val="114999"/>
            </a:pPr>
            <a:r>
              <a:rPr lang="en-US">
                <a:ea typeface="+mn-lt"/>
                <a:cs typeface="+mn-lt"/>
              </a:rPr>
              <a:t>Does an ageing population result in overall higher public housing prices? </a:t>
            </a:r>
            <a:endParaRPr lang="en-US" sz="2000">
              <a:ea typeface="+mn-lt"/>
              <a:cs typeface="+mn-lt"/>
            </a:endParaRPr>
          </a:p>
          <a:p>
            <a:pPr marL="457200" lvl="1" indent="0">
              <a:buSzPct val="114999"/>
              <a:buNone/>
            </a:pPr>
            <a:r>
              <a:rPr lang="en-US" b="1">
                <a:solidFill>
                  <a:schemeClr val="accent4"/>
                </a:solidFill>
                <a:sym typeface="Wingdings" panose="05000000000000000000" pitchFamily="2" charset="2"/>
              </a:rPr>
              <a:t> </a:t>
            </a:r>
            <a:r>
              <a:rPr lang="en-US" b="1">
                <a:solidFill>
                  <a:schemeClr val="accent4"/>
                </a:solidFill>
              </a:rPr>
              <a:t>No</a:t>
            </a:r>
            <a:endParaRPr lang="en-US">
              <a:solidFill>
                <a:schemeClr val="accent4"/>
              </a:solidFill>
            </a:endParaRPr>
          </a:p>
        </p:txBody>
      </p:sp>
    </p:spTree>
    <p:extLst>
      <p:ext uri="{BB962C8B-B14F-4D97-AF65-F5344CB8AC3E}">
        <p14:creationId xmlns:p14="http://schemas.microsoft.com/office/powerpoint/2010/main" val="2222499335"/>
      </p:ext>
    </p:extLst>
  </p:cSld>
  <p:clrMapOvr>
    <a:masterClrMapping/>
  </p:clrMapOvr>
  <p:extLst>
    <p:ext uri="{6950BFC3-D8DA-4A85-94F7-54DA5524770B}">
      <p188:commentRel xmlns:p188="http://schemas.microsoft.com/office/powerpoint/2018/8/main" r:id="rId3"/>
    </p:ext>
  </p:extLs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18FFA1-4778-67EF-E336-58772E8C1932}"/>
              </a:ext>
            </a:extLst>
          </p:cNvPr>
          <p:cNvSpPr>
            <a:spLocks noGrp="1"/>
          </p:cNvSpPr>
          <p:nvPr>
            <p:ph type="title"/>
          </p:nvPr>
        </p:nvSpPr>
        <p:spPr/>
        <p:txBody>
          <a:bodyPr/>
          <a:lstStyle/>
          <a:p>
            <a:r>
              <a:rPr lang="en-US"/>
              <a:t>Singapore as a Country</a:t>
            </a:r>
          </a:p>
        </p:txBody>
      </p:sp>
      <p:sp>
        <p:nvSpPr>
          <p:cNvPr id="7" name="TextBox 6">
            <a:extLst>
              <a:ext uri="{FF2B5EF4-FFF2-40B4-BE49-F238E27FC236}">
                <a16:creationId xmlns:a16="http://schemas.microsoft.com/office/drawing/2014/main" id="{1DBD2D92-2F70-4850-F757-32345E9B4C0F}"/>
              </a:ext>
            </a:extLst>
          </p:cNvPr>
          <p:cNvSpPr txBox="1"/>
          <p:nvPr/>
        </p:nvSpPr>
        <p:spPr>
          <a:xfrm>
            <a:off x="1295402" y="5492518"/>
            <a:ext cx="347013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t>Source: </a:t>
            </a:r>
            <a:r>
              <a:rPr lang="en-US" sz="1000">
                <a:hlinkClick r:id="rId3"/>
              </a:rPr>
              <a:t>Data.Worldbank.org</a:t>
            </a:r>
            <a:r>
              <a:rPr lang="en-US" sz="1000"/>
              <a:t> </a:t>
            </a:r>
          </a:p>
        </p:txBody>
      </p:sp>
      <p:sp>
        <p:nvSpPr>
          <p:cNvPr id="8" name="TextBox 7">
            <a:extLst>
              <a:ext uri="{FF2B5EF4-FFF2-40B4-BE49-F238E27FC236}">
                <a16:creationId xmlns:a16="http://schemas.microsoft.com/office/drawing/2014/main" id="{8E7DCAAC-A119-CBCE-18DD-44834A988052}"/>
              </a:ext>
            </a:extLst>
          </p:cNvPr>
          <p:cNvSpPr txBox="1"/>
          <p:nvPr/>
        </p:nvSpPr>
        <p:spPr>
          <a:xfrm>
            <a:off x="1215957" y="2499605"/>
            <a:ext cx="368539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Strong GDP per capita</a:t>
            </a:r>
          </a:p>
        </p:txBody>
      </p:sp>
      <p:pic>
        <p:nvPicPr>
          <p:cNvPr id="9" name="Picture 9">
            <a:extLst>
              <a:ext uri="{FF2B5EF4-FFF2-40B4-BE49-F238E27FC236}">
                <a16:creationId xmlns:a16="http://schemas.microsoft.com/office/drawing/2014/main" id="{C06B89CB-C676-D04E-7058-3DC6089B1D81}"/>
              </a:ext>
            </a:extLst>
          </p:cNvPr>
          <p:cNvPicPr>
            <a:picLocks noGrp="1" noChangeAspect="1"/>
          </p:cNvPicPr>
          <p:nvPr>
            <p:ph idx="1"/>
          </p:nvPr>
        </p:nvPicPr>
        <p:blipFill>
          <a:blip r:embed="rId4"/>
          <a:stretch>
            <a:fillRect/>
          </a:stretch>
        </p:blipFill>
        <p:spPr>
          <a:xfrm>
            <a:off x="1295402" y="2899909"/>
            <a:ext cx="3685392" cy="2478907"/>
          </a:xfrm>
          <a:ln>
            <a:solidFill>
              <a:schemeClr val="tx1"/>
            </a:solidFill>
          </a:ln>
        </p:spPr>
      </p:pic>
      <p:grpSp>
        <p:nvGrpSpPr>
          <p:cNvPr id="16" name="Group 15">
            <a:extLst>
              <a:ext uri="{FF2B5EF4-FFF2-40B4-BE49-F238E27FC236}">
                <a16:creationId xmlns:a16="http://schemas.microsoft.com/office/drawing/2014/main" id="{AE6C62D7-EC4D-B9A8-6494-4FF24050175B}"/>
              </a:ext>
            </a:extLst>
          </p:cNvPr>
          <p:cNvGrpSpPr/>
          <p:nvPr/>
        </p:nvGrpSpPr>
        <p:grpSpPr>
          <a:xfrm>
            <a:off x="5510489" y="2868937"/>
            <a:ext cx="4771647" cy="2531213"/>
            <a:chOff x="5510489" y="2868937"/>
            <a:chExt cx="4771647" cy="2531213"/>
          </a:xfrm>
        </p:grpSpPr>
        <p:pic>
          <p:nvPicPr>
            <p:cNvPr id="12" name="Picture 11">
              <a:extLst>
                <a:ext uri="{FF2B5EF4-FFF2-40B4-BE49-F238E27FC236}">
                  <a16:creationId xmlns:a16="http://schemas.microsoft.com/office/drawing/2014/main" id="{0C674F84-0D15-724F-8D85-DC3F5F755B18}"/>
                </a:ext>
              </a:extLst>
            </p:cNvPr>
            <p:cNvPicPr>
              <a:picLocks noChangeAspect="1"/>
            </p:cNvPicPr>
            <p:nvPr/>
          </p:nvPicPr>
          <p:blipFill>
            <a:blip r:embed="rId5"/>
            <a:stretch>
              <a:fillRect/>
            </a:stretch>
          </p:blipFill>
          <p:spPr>
            <a:xfrm>
              <a:off x="5510489" y="2868937"/>
              <a:ext cx="4771647" cy="2531213"/>
            </a:xfrm>
            <a:prstGeom prst="rect">
              <a:avLst/>
            </a:prstGeom>
            <a:ln>
              <a:solidFill>
                <a:schemeClr val="tx1"/>
              </a:solidFill>
            </a:ln>
          </p:spPr>
        </p:pic>
        <p:sp>
          <p:nvSpPr>
            <p:cNvPr id="13" name="Rectangle 12">
              <a:extLst>
                <a:ext uri="{FF2B5EF4-FFF2-40B4-BE49-F238E27FC236}">
                  <a16:creationId xmlns:a16="http://schemas.microsoft.com/office/drawing/2014/main" id="{26848155-5B96-AE0C-5C79-2550806583FF}"/>
                </a:ext>
              </a:extLst>
            </p:cNvPr>
            <p:cNvSpPr/>
            <p:nvPr/>
          </p:nvSpPr>
          <p:spPr>
            <a:xfrm>
              <a:off x="5515583" y="3842426"/>
              <a:ext cx="4766553" cy="194553"/>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TextBox 13">
            <a:extLst>
              <a:ext uri="{FF2B5EF4-FFF2-40B4-BE49-F238E27FC236}">
                <a16:creationId xmlns:a16="http://schemas.microsoft.com/office/drawing/2014/main" id="{F65ECD70-BB24-B206-E8C2-337D8D3A6EB3}"/>
              </a:ext>
            </a:extLst>
          </p:cNvPr>
          <p:cNvSpPr txBox="1"/>
          <p:nvPr/>
        </p:nvSpPr>
        <p:spPr>
          <a:xfrm>
            <a:off x="5447957" y="2489800"/>
            <a:ext cx="368539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Highly density country</a:t>
            </a:r>
          </a:p>
        </p:txBody>
      </p:sp>
      <p:sp>
        <p:nvSpPr>
          <p:cNvPr id="15" name="TextBox 14">
            <a:extLst>
              <a:ext uri="{FF2B5EF4-FFF2-40B4-BE49-F238E27FC236}">
                <a16:creationId xmlns:a16="http://schemas.microsoft.com/office/drawing/2014/main" id="{A8354EAC-E59B-177B-9B3D-377B8EBEE0AE}"/>
              </a:ext>
            </a:extLst>
          </p:cNvPr>
          <p:cNvSpPr txBox="1"/>
          <p:nvPr/>
        </p:nvSpPr>
        <p:spPr>
          <a:xfrm>
            <a:off x="5510489" y="5492518"/>
            <a:ext cx="5183604"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t>Source: </a:t>
            </a:r>
            <a:r>
              <a:rPr lang="en-US" sz="1000" err="1">
                <a:hlinkClick r:id="rId6"/>
              </a:rPr>
              <a:t>database.earth</a:t>
            </a:r>
            <a:endParaRPr lang="en-US" sz="1000"/>
          </a:p>
        </p:txBody>
      </p:sp>
    </p:spTree>
    <p:extLst>
      <p:ext uri="{BB962C8B-B14F-4D97-AF65-F5344CB8AC3E}">
        <p14:creationId xmlns:p14="http://schemas.microsoft.com/office/powerpoint/2010/main" val="6199360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FA3DAF-A5EF-4683-4D7D-00A8CDA084AD}"/>
              </a:ext>
            </a:extLst>
          </p:cNvPr>
          <p:cNvSpPr>
            <a:spLocks noGrp="1"/>
          </p:cNvSpPr>
          <p:nvPr>
            <p:ph type="title"/>
          </p:nvPr>
        </p:nvSpPr>
        <p:spPr/>
        <p:txBody>
          <a:bodyPr/>
          <a:lstStyle/>
          <a:p>
            <a:r>
              <a:rPr lang="en-US"/>
              <a:t>Recommendation</a:t>
            </a:r>
          </a:p>
        </p:txBody>
      </p:sp>
      <p:sp>
        <p:nvSpPr>
          <p:cNvPr id="3" name="Content Placeholder 2">
            <a:extLst>
              <a:ext uri="{FF2B5EF4-FFF2-40B4-BE49-F238E27FC236}">
                <a16:creationId xmlns:a16="http://schemas.microsoft.com/office/drawing/2014/main" id="{C374ABAA-AFE7-6428-62A1-3622497D267A}"/>
              </a:ext>
            </a:extLst>
          </p:cNvPr>
          <p:cNvSpPr>
            <a:spLocks noGrp="1"/>
          </p:cNvSpPr>
          <p:nvPr>
            <p:ph sz="half" idx="1"/>
          </p:nvPr>
        </p:nvSpPr>
        <p:spPr>
          <a:xfrm>
            <a:off x="1295402" y="3099818"/>
            <a:ext cx="4718304" cy="2944368"/>
          </a:xfrm>
        </p:spPr>
        <p:txBody>
          <a:bodyPr>
            <a:normAutofit fontScale="92500" lnSpcReduction="20000"/>
          </a:bodyPr>
          <a:lstStyle/>
          <a:p>
            <a:pPr marL="457200" indent="-457200">
              <a:buAutoNum type="arabicPeriod"/>
            </a:pPr>
            <a:r>
              <a:rPr lang="en-US"/>
              <a:t>Build more public houses in popular areas</a:t>
            </a:r>
          </a:p>
          <a:p>
            <a:pPr lvl="1"/>
            <a:r>
              <a:rPr lang="en-US"/>
              <a:t>Queenstown, Bukit Merah, Toa Payoh, Clementi, Kallang, Bishan</a:t>
            </a:r>
          </a:p>
          <a:p>
            <a:pPr marL="457200" indent="-457200">
              <a:buAutoNum type="arabicPeriod"/>
            </a:pPr>
            <a:r>
              <a:rPr lang="en-US"/>
              <a:t>Build more sought-after public housing types in crucial areas</a:t>
            </a:r>
          </a:p>
          <a:p>
            <a:pPr lvl="1"/>
            <a:r>
              <a:rPr lang="en-US"/>
              <a:t>S2, S1 and DBSS</a:t>
            </a:r>
          </a:p>
          <a:p>
            <a:pPr lvl="1"/>
            <a:r>
              <a:rPr lang="en-US"/>
              <a:t>Woodlands &amp; </a:t>
            </a:r>
            <a:r>
              <a:rPr lang="en-US" err="1"/>
              <a:t>Choa</a:t>
            </a:r>
            <a:r>
              <a:rPr lang="en-US"/>
              <a:t> Chu Kang</a:t>
            </a:r>
          </a:p>
          <a:p>
            <a:pPr marL="0" indent="0">
              <a:buNone/>
            </a:pPr>
            <a:endParaRPr lang="en-US"/>
          </a:p>
        </p:txBody>
      </p:sp>
      <p:sp>
        <p:nvSpPr>
          <p:cNvPr id="4" name="Content Placeholder 3">
            <a:extLst>
              <a:ext uri="{FF2B5EF4-FFF2-40B4-BE49-F238E27FC236}">
                <a16:creationId xmlns:a16="http://schemas.microsoft.com/office/drawing/2014/main" id="{2A58C04C-CE20-74E4-C506-F20A479E0AF8}"/>
              </a:ext>
            </a:extLst>
          </p:cNvPr>
          <p:cNvSpPr>
            <a:spLocks noGrp="1"/>
          </p:cNvSpPr>
          <p:nvPr>
            <p:ph sz="half" idx="2"/>
          </p:nvPr>
        </p:nvSpPr>
        <p:spPr>
          <a:xfrm>
            <a:off x="6178296" y="3099818"/>
            <a:ext cx="4718304" cy="2944368"/>
          </a:xfrm>
        </p:spPr>
        <p:txBody>
          <a:bodyPr>
            <a:normAutofit fontScale="92500" lnSpcReduction="20000"/>
          </a:bodyPr>
          <a:lstStyle/>
          <a:p>
            <a:pPr marL="457200" indent="-457200">
              <a:buAutoNum type="arabicPeriod"/>
            </a:pPr>
            <a:r>
              <a:rPr lang="en-US"/>
              <a:t>Purchase estates in these cheaper areas for low-middle income buyers</a:t>
            </a:r>
          </a:p>
          <a:p>
            <a:pPr lvl="1"/>
            <a:r>
              <a:rPr lang="en-US"/>
              <a:t>Woodlands &amp; Choa Chu Kang</a:t>
            </a:r>
          </a:p>
          <a:p>
            <a:pPr marL="0" indent="0">
              <a:buNone/>
            </a:pPr>
            <a:endParaRPr lang="en-SG"/>
          </a:p>
        </p:txBody>
      </p:sp>
      <p:sp>
        <p:nvSpPr>
          <p:cNvPr id="5" name="TextBox 4">
            <a:extLst>
              <a:ext uri="{FF2B5EF4-FFF2-40B4-BE49-F238E27FC236}">
                <a16:creationId xmlns:a16="http://schemas.microsoft.com/office/drawing/2014/main" id="{DADDEB70-2E85-3616-D081-C256200778B8}"/>
              </a:ext>
            </a:extLst>
          </p:cNvPr>
          <p:cNvSpPr txBox="1"/>
          <p:nvPr/>
        </p:nvSpPr>
        <p:spPr>
          <a:xfrm>
            <a:off x="1329502" y="2464415"/>
            <a:ext cx="4656196" cy="461665"/>
          </a:xfrm>
          <a:prstGeom prst="rect">
            <a:avLst/>
          </a:prstGeom>
          <a:solidFill>
            <a:srgbClr val="FFC000"/>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a:t>To the Singapore Government</a:t>
            </a:r>
          </a:p>
        </p:txBody>
      </p:sp>
      <p:sp>
        <p:nvSpPr>
          <p:cNvPr id="6" name="TextBox 5">
            <a:extLst>
              <a:ext uri="{FF2B5EF4-FFF2-40B4-BE49-F238E27FC236}">
                <a16:creationId xmlns:a16="http://schemas.microsoft.com/office/drawing/2014/main" id="{95E70308-EE3A-2846-F5D5-ECC9FD7EA623}"/>
              </a:ext>
            </a:extLst>
          </p:cNvPr>
          <p:cNvSpPr txBox="1"/>
          <p:nvPr/>
        </p:nvSpPr>
        <p:spPr>
          <a:xfrm>
            <a:off x="6240402" y="2464414"/>
            <a:ext cx="4656196" cy="461665"/>
          </a:xfrm>
          <a:prstGeom prst="rect">
            <a:avLst/>
          </a:prstGeom>
          <a:solidFill>
            <a:srgbClr val="FFC000"/>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a:t>To Investors &amp; Property Developers</a:t>
            </a:r>
          </a:p>
        </p:txBody>
      </p:sp>
    </p:spTree>
    <p:extLst>
      <p:ext uri="{BB962C8B-B14F-4D97-AF65-F5344CB8AC3E}">
        <p14:creationId xmlns:p14="http://schemas.microsoft.com/office/powerpoint/2010/main" val="33490647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48F0F3-5D55-BED8-2EB7-CBFBCF7073E8}"/>
              </a:ext>
            </a:extLst>
          </p:cNvPr>
          <p:cNvSpPr>
            <a:spLocks noGrp="1"/>
          </p:cNvSpPr>
          <p:nvPr>
            <p:ph type="title"/>
          </p:nvPr>
        </p:nvSpPr>
        <p:spPr/>
        <p:txBody>
          <a:bodyPr/>
          <a:lstStyle/>
          <a:p>
            <a:r>
              <a:rPr lang="en-SG"/>
              <a:t>Sources</a:t>
            </a:r>
          </a:p>
        </p:txBody>
      </p:sp>
      <p:sp>
        <p:nvSpPr>
          <p:cNvPr id="3" name="Content Placeholder 2">
            <a:extLst>
              <a:ext uri="{FF2B5EF4-FFF2-40B4-BE49-F238E27FC236}">
                <a16:creationId xmlns:a16="http://schemas.microsoft.com/office/drawing/2014/main" id="{A209F429-B6F6-704F-A70B-472E251222DD}"/>
              </a:ext>
            </a:extLst>
          </p:cNvPr>
          <p:cNvSpPr>
            <a:spLocks noGrp="1"/>
          </p:cNvSpPr>
          <p:nvPr>
            <p:ph idx="1"/>
          </p:nvPr>
        </p:nvSpPr>
        <p:spPr/>
        <p:txBody>
          <a:bodyPr>
            <a:normAutofit fontScale="55000" lnSpcReduction="20000"/>
          </a:bodyPr>
          <a:lstStyle/>
          <a:p>
            <a:pPr>
              <a:lnSpc>
                <a:spcPct val="107000"/>
              </a:lnSpc>
              <a:spcAft>
                <a:spcPts val="800"/>
              </a:spcAft>
            </a:pPr>
            <a:r>
              <a:rPr lang="en-US" sz="1800">
                <a:effectLst/>
                <a:latin typeface="Calibri" panose="020F0502020204030204" pitchFamily="34" charset="0"/>
                <a:ea typeface="SimSun" panose="02010600030101010101" pitchFamily="2" charset="-122"/>
                <a:cs typeface="Arial" panose="020B0604020202020204" pitchFamily="34" charset="0"/>
              </a:rPr>
              <a:t>[1]  “HDB | Public Housing – A Singapore Icon - Housing &amp; Development Board,” </a:t>
            </a:r>
            <a:r>
              <a:rPr lang="en-US" sz="1800" i="1" u="none" strike="noStrike">
                <a:solidFill>
                  <a:srgbClr val="0563C1"/>
                </a:solidFill>
                <a:effectLst/>
                <a:latin typeface="Calibri" panose="020F0502020204030204" pitchFamily="34" charset="0"/>
                <a:ea typeface="SimSun" panose="02010600030101010101" pitchFamily="2" charset="-122"/>
                <a:cs typeface="Arial" panose="020B0604020202020204" pitchFamily="34" charset="0"/>
                <a:hlinkClick r:id="rId3"/>
              </a:rPr>
              <a:t>https://www.hdb.gov.sg/about-us/our-role/public-housing-a-singapore-icon</a:t>
            </a:r>
            <a:r>
              <a:rPr lang="en-US" sz="1800">
                <a:effectLst/>
                <a:latin typeface="Calibri" panose="020F0502020204030204" pitchFamily="34" charset="0"/>
                <a:ea typeface="SimSun" panose="02010600030101010101" pitchFamily="2" charset="-122"/>
                <a:cs typeface="Arial" panose="020B0604020202020204" pitchFamily="34" charset="0"/>
              </a:rPr>
              <a:t> (accessed June 1, 2023).</a:t>
            </a:r>
            <a:endParaRPr lang="en-SG" sz="1800">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en-US" sz="1800">
                <a:effectLst/>
                <a:latin typeface="Calibri" panose="020F0502020204030204" pitchFamily="34" charset="0"/>
                <a:ea typeface="SimSun" panose="02010600030101010101" pitchFamily="2" charset="-122"/>
                <a:cs typeface="Arial" panose="020B0604020202020204" pitchFamily="34" charset="0"/>
              </a:rPr>
              <a:t>[2] “Commentary: Supply-demand imbalances in HDB market will need time to clear,” </a:t>
            </a:r>
            <a:r>
              <a:rPr lang="en-US" sz="1800" i="1" u="none" strike="noStrike">
                <a:solidFill>
                  <a:srgbClr val="0563C1"/>
                </a:solidFill>
                <a:effectLst/>
                <a:latin typeface="Calibri" panose="020F0502020204030204" pitchFamily="34" charset="0"/>
                <a:ea typeface="SimSun" panose="02010600030101010101" pitchFamily="2" charset="-122"/>
                <a:cs typeface="Arial" panose="020B0604020202020204" pitchFamily="34" charset="0"/>
                <a:hlinkClick r:id="rId4"/>
              </a:rPr>
              <a:t>https://www.channelnewsasia.com/commentary/hdb-public-housing-bto-affordability-accessibility-supply-demand-3259186</a:t>
            </a:r>
            <a:r>
              <a:rPr lang="en-US" sz="1800" i="1">
                <a:effectLst/>
                <a:latin typeface="Calibri" panose="020F0502020204030204" pitchFamily="34" charset="0"/>
                <a:ea typeface="SimSun" panose="02010600030101010101" pitchFamily="2" charset="-122"/>
                <a:cs typeface="Arial" panose="020B0604020202020204" pitchFamily="34" charset="0"/>
              </a:rPr>
              <a:t> </a:t>
            </a:r>
            <a:r>
              <a:rPr lang="en-US" sz="1800">
                <a:effectLst/>
                <a:latin typeface="Calibri" panose="020F0502020204030204" pitchFamily="34" charset="0"/>
                <a:ea typeface="SimSun" panose="02010600030101010101" pitchFamily="2" charset="-122"/>
                <a:cs typeface="Arial" panose="020B0604020202020204" pitchFamily="34" charset="0"/>
              </a:rPr>
              <a:t>(accessed June 15, 2023)</a:t>
            </a:r>
            <a:endParaRPr lang="en-SG" sz="1800">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en-US" sz="1800">
                <a:effectLst/>
                <a:latin typeface="Calibri" panose="020F0502020204030204" pitchFamily="34" charset="0"/>
                <a:ea typeface="SimSun" panose="02010600030101010101" pitchFamily="2" charset="-122"/>
                <a:cs typeface="Arial" panose="020B0604020202020204" pitchFamily="34" charset="0"/>
              </a:rPr>
              <a:t>[3] “The Unassuming Economist,” </a:t>
            </a:r>
            <a:r>
              <a:rPr lang="en-US" sz="1800" i="1">
                <a:effectLst/>
                <a:latin typeface="Calibri" panose="020F0502020204030204" pitchFamily="34" charset="0"/>
                <a:ea typeface="SimSun" panose="02010600030101010101" pitchFamily="2" charset="-122"/>
                <a:cs typeface="Arial" panose="020B0604020202020204" pitchFamily="34" charset="0"/>
              </a:rPr>
              <a:t>The Unassuming Economist A Look at Housing Affordability in Asia Comments </a:t>
            </a:r>
            <a:r>
              <a:rPr lang="en-US" sz="1800" i="1" u="none" strike="noStrike">
                <a:solidFill>
                  <a:srgbClr val="0563C1"/>
                </a:solidFill>
                <a:effectLst/>
                <a:latin typeface="Calibri" panose="020F0502020204030204" pitchFamily="34" charset="0"/>
                <a:ea typeface="SimSun" panose="02010600030101010101" pitchFamily="2" charset="-122"/>
                <a:cs typeface="Arial" panose="020B0604020202020204" pitchFamily="34" charset="0"/>
                <a:hlinkClick r:id="rId5"/>
              </a:rPr>
              <a:t>https://unassumingeconomist.com/2019/12/a-look-at-housing-affordability-in-asia/</a:t>
            </a:r>
            <a:r>
              <a:rPr lang="en-US" sz="1800" i="1">
                <a:effectLst/>
                <a:latin typeface="Calibri" panose="020F0502020204030204" pitchFamily="34" charset="0"/>
                <a:ea typeface="SimSun" panose="02010600030101010101" pitchFamily="2" charset="-122"/>
                <a:cs typeface="Arial" panose="020B0604020202020204" pitchFamily="34" charset="0"/>
              </a:rPr>
              <a:t> </a:t>
            </a:r>
            <a:r>
              <a:rPr lang="en-US" sz="1800">
                <a:effectLst/>
                <a:latin typeface="Calibri" panose="020F0502020204030204" pitchFamily="34" charset="0"/>
                <a:ea typeface="SimSun" panose="02010600030101010101" pitchFamily="2" charset="-122"/>
                <a:cs typeface="Arial" panose="020B0604020202020204" pitchFamily="34" charset="0"/>
              </a:rPr>
              <a:t> (accessed June 16, 2023)</a:t>
            </a:r>
            <a:endParaRPr lang="en-SG" sz="1800">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en-US" sz="1800">
                <a:effectLst/>
                <a:latin typeface="Calibri" panose="020F0502020204030204" pitchFamily="34" charset="0"/>
                <a:ea typeface="SimSun" panose="02010600030101010101" pitchFamily="2" charset="-122"/>
                <a:cs typeface="Arial" panose="020B0604020202020204" pitchFamily="34" charset="0"/>
              </a:rPr>
              <a:t>[4] “Is Public Housing Still Affordable For The Average Singaporean Couple?” </a:t>
            </a:r>
            <a:r>
              <a:rPr lang="en-US" sz="1800" i="1" u="none" strike="noStrike">
                <a:solidFill>
                  <a:srgbClr val="0563C1"/>
                </a:solidFill>
                <a:effectLst/>
                <a:latin typeface="Calibri" panose="020F0502020204030204" pitchFamily="34" charset="0"/>
                <a:ea typeface="SimSun" panose="02010600030101010101" pitchFamily="2" charset="-122"/>
                <a:cs typeface="Arial" panose="020B0604020202020204" pitchFamily="34" charset="0"/>
                <a:hlinkClick r:id="rId6"/>
              </a:rPr>
              <a:t>https://blog.seedly.sg/is-public-housing-still-affordable-for-the-average-singaporean-couple/</a:t>
            </a:r>
            <a:r>
              <a:rPr lang="en-US" sz="1800">
                <a:effectLst/>
                <a:latin typeface="Calibri" panose="020F0502020204030204" pitchFamily="34" charset="0"/>
                <a:ea typeface="SimSun" panose="02010600030101010101" pitchFamily="2" charset="-122"/>
                <a:cs typeface="Arial" panose="020B0604020202020204" pitchFamily="34" charset="0"/>
              </a:rPr>
              <a:t> (accessed June 17, 2023)</a:t>
            </a:r>
            <a:endParaRPr lang="en-SG" sz="1800">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en-US" sz="1800">
                <a:effectLst/>
                <a:latin typeface="Calibri" panose="020F0502020204030204" pitchFamily="34" charset="0"/>
                <a:ea typeface="SimSun" panose="02010600030101010101" pitchFamily="2" charset="-122"/>
                <a:cs typeface="Arial" panose="020B0604020202020204" pitchFamily="34" charset="0"/>
              </a:rPr>
              <a:t>[5] “Resale Flat Prices” </a:t>
            </a:r>
            <a:r>
              <a:rPr lang="en-US" sz="1800" i="1">
                <a:effectLst/>
                <a:latin typeface="Calibri" panose="020F0502020204030204" pitchFamily="34" charset="0"/>
                <a:ea typeface="SimSun" panose="02010600030101010101" pitchFamily="2" charset="-122"/>
                <a:cs typeface="Arial" panose="020B0604020202020204" pitchFamily="34" charset="0"/>
              </a:rPr>
              <a:t>Data.gov.sg. </a:t>
            </a:r>
            <a:r>
              <a:rPr lang="en-US" sz="1800" i="1" u="none" strike="noStrike">
                <a:solidFill>
                  <a:srgbClr val="0563C1"/>
                </a:solidFill>
                <a:effectLst/>
                <a:latin typeface="Calibri" panose="020F0502020204030204" pitchFamily="34" charset="0"/>
                <a:ea typeface="SimSun" panose="02010600030101010101" pitchFamily="2" charset="-122"/>
                <a:cs typeface="Arial" panose="020B0604020202020204" pitchFamily="34" charset="0"/>
                <a:hlinkClick r:id="rId7"/>
              </a:rPr>
              <a:t>https://data.gov.sg/dataset/resale-flat-prices</a:t>
            </a:r>
            <a:r>
              <a:rPr lang="en-US" sz="1800">
                <a:effectLst/>
                <a:latin typeface="Calibri" panose="020F0502020204030204" pitchFamily="34" charset="0"/>
                <a:ea typeface="SimSun" panose="02010600030101010101" pitchFamily="2" charset="-122"/>
                <a:cs typeface="Arial" panose="020B0604020202020204" pitchFamily="34" charset="0"/>
              </a:rPr>
              <a:t> (accessed June 12, 2023)</a:t>
            </a:r>
            <a:endParaRPr lang="en-SG" sz="1800">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en-US" sz="1800">
                <a:effectLst/>
                <a:latin typeface="Calibri" panose="020F0502020204030204" pitchFamily="34" charset="0"/>
                <a:ea typeface="SimSun" panose="02010600030101010101" pitchFamily="2" charset="-122"/>
                <a:cs typeface="Arial" panose="020B0604020202020204" pitchFamily="34" charset="0"/>
              </a:rPr>
              <a:t>[6] “A Global Database of Inflation,” </a:t>
            </a:r>
            <a:r>
              <a:rPr lang="en-US" sz="1800" i="1">
                <a:effectLst/>
                <a:latin typeface="Calibri" panose="020F0502020204030204" pitchFamily="34" charset="0"/>
                <a:ea typeface="SimSun" panose="02010600030101010101" pitchFamily="2" charset="-122"/>
                <a:cs typeface="Arial" panose="020B0604020202020204" pitchFamily="34" charset="0"/>
              </a:rPr>
              <a:t>World Bank. </a:t>
            </a:r>
            <a:r>
              <a:rPr lang="en-US" sz="1800" i="1" u="none" strike="noStrike">
                <a:solidFill>
                  <a:srgbClr val="0563C1"/>
                </a:solidFill>
                <a:effectLst/>
                <a:latin typeface="Calibri" panose="020F0502020204030204" pitchFamily="34" charset="0"/>
                <a:ea typeface="SimSun" panose="02010600030101010101" pitchFamily="2" charset="-122"/>
                <a:cs typeface="Arial" panose="020B0604020202020204" pitchFamily="34" charset="0"/>
                <a:hlinkClick r:id="rId8"/>
              </a:rPr>
              <a:t>https://www.worldbank.org/en/research/brief/inflation-database</a:t>
            </a:r>
            <a:r>
              <a:rPr lang="en-US" sz="1800">
                <a:effectLst/>
                <a:latin typeface="Calibri" panose="020F0502020204030204" pitchFamily="34" charset="0"/>
                <a:ea typeface="SimSun" panose="02010600030101010101" pitchFamily="2" charset="-122"/>
                <a:cs typeface="Arial" panose="020B0604020202020204" pitchFamily="34" charset="0"/>
              </a:rPr>
              <a:t> (accessed June 12, 2023)</a:t>
            </a:r>
            <a:endParaRPr lang="en-SG" sz="1800">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en-US" sz="1800">
                <a:effectLst/>
                <a:latin typeface="Calibri" panose="020F0502020204030204" pitchFamily="34" charset="0"/>
                <a:ea typeface="SimSun" panose="02010600030101010101" pitchFamily="2" charset="-122"/>
                <a:cs typeface="Arial" panose="020B0604020202020204" pitchFamily="34" charset="0"/>
              </a:rPr>
              <a:t>[7] “Population and Population Structure,” </a:t>
            </a:r>
            <a:r>
              <a:rPr lang="en-US" sz="1800" i="1">
                <a:effectLst/>
                <a:latin typeface="Calibri" panose="020F0502020204030204" pitchFamily="34" charset="0"/>
                <a:ea typeface="SimSun" panose="02010600030101010101" pitchFamily="2" charset="-122"/>
                <a:cs typeface="Arial" panose="020B0604020202020204" pitchFamily="34" charset="0"/>
              </a:rPr>
              <a:t>Base. </a:t>
            </a:r>
            <a:r>
              <a:rPr lang="en-US" sz="1800" i="1" u="none" strike="noStrike">
                <a:solidFill>
                  <a:srgbClr val="0563C1"/>
                </a:solidFill>
                <a:effectLst/>
                <a:latin typeface="Calibri" panose="020F0502020204030204" pitchFamily="34" charset="0"/>
                <a:ea typeface="SimSun" panose="02010600030101010101" pitchFamily="2" charset="-122"/>
                <a:cs typeface="Arial" panose="020B0604020202020204" pitchFamily="34" charset="0"/>
                <a:hlinkClick r:id="rId9"/>
              </a:rPr>
              <a:t>https://www.singstat.gov.sg/find-data/search-by-theme/population/population-and-population-structure/latest-data</a:t>
            </a:r>
            <a:r>
              <a:rPr lang="en-US" sz="1800">
                <a:effectLst/>
                <a:latin typeface="Calibri" panose="020F0502020204030204" pitchFamily="34" charset="0"/>
                <a:ea typeface="SimSun" panose="02010600030101010101" pitchFamily="2" charset="-122"/>
                <a:cs typeface="Arial" panose="020B0604020202020204" pitchFamily="34" charset="0"/>
              </a:rPr>
              <a:t> (accessed June 18, 2023)</a:t>
            </a:r>
            <a:endParaRPr lang="en-SG" sz="1800">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en-US" sz="1800">
                <a:effectLst/>
                <a:latin typeface="Calibri" panose="020F0502020204030204" pitchFamily="34" charset="0"/>
                <a:ea typeface="SimSun" panose="02010600030101010101" pitchFamily="2" charset="-122"/>
                <a:cs typeface="Arial" panose="020B0604020202020204" pitchFamily="34" charset="0"/>
              </a:rPr>
              <a:t>[8] “How To Adjust For Inflation In Monetary Data Sets,” </a:t>
            </a:r>
            <a:r>
              <a:rPr lang="en-US" sz="1800" i="1">
                <a:effectLst/>
                <a:latin typeface="Calibri" panose="020F0502020204030204" pitchFamily="34" charset="0"/>
                <a:ea typeface="SimSun" panose="02010600030101010101" pitchFamily="2" charset="-122"/>
                <a:cs typeface="Arial" panose="020B0604020202020204" pitchFamily="34" charset="0"/>
              </a:rPr>
              <a:t>Time Series Analysis, Regression, and Forecasting </a:t>
            </a:r>
            <a:r>
              <a:rPr lang="en-US" sz="1800" i="1" u="none" strike="noStrike">
                <a:solidFill>
                  <a:srgbClr val="0563C1"/>
                </a:solidFill>
                <a:effectLst/>
                <a:latin typeface="Calibri" panose="020F0502020204030204" pitchFamily="34" charset="0"/>
                <a:ea typeface="SimSun" panose="02010600030101010101" pitchFamily="2" charset="-122"/>
                <a:cs typeface="Arial" panose="020B0604020202020204" pitchFamily="34" charset="0"/>
                <a:hlinkClick r:id="rId10"/>
              </a:rPr>
              <a:t>https://timeseriesreasoning.com/contents/inflation-adjustment/#:~:text=As%20we%20have%20seen%2C%20you,multiplying%20the%20result%20by%20100.&amp;text=This%20is%20an%20important%20formula</a:t>
            </a:r>
            <a:r>
              <a:rPr lang="en-US" sz="1800">
                <a:effectLst/>
                <a:latin typeface="Calibri" panose="020F0502020204030204" pitchFamily="34" charset="0"/>
                <a:ea typeface="SimSun" panose="02010600030101010101" pitchFamily="2" charset="-122"/>
                <a:cs typeface="Arial" panose="020B0604020202020204" pitchFamily="34" charset="0"/>
              </a:rPr>
              <a:t> (accessed June 17, 2023)</a:t>
            </a:r>
            <a:endParaRPr lang="en-SG" sz="1800">
              <a:effectLst/>
              <a:latin typeface="Calibri" panose="020F0502020204030204" pitchFamily="34" charset="0"/>
              <a:ea typeface="Calibri" panose="020F0502020204030204" pitchFamily="34" charset="0"/>
              <a:cs typeface="Arial" panose="020B0604020202020204" pitchFamily="34" charset="0"/>
            </a:endParaRPr>
          </a:p>
          <a:p>
            <a:endParaRPr lang="en-SG"/>
          </a:p>
        </p:txBody>
      </p:sp>
    </p:spTree>
    <p:extLst>
      <p:ext uri="{BB962C8B-B14F-4D97-AF65-F5344CB8AC3E}">
        <p14:creationId xmlns:p14="http://schemas.microsoft.com/office/powerpoint/2010/main" val="20168933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2B4722-6BA4-1B43-EF05-0A98E39DEF62}"/>
              </a:ext>
            </a:extLst>
          </p:cNvPr>
          <p:cNvSpPr>
            <a:spLocks noGrp="1"/>
          </p:cNvSpPr>
          <p:nvPr>
            <p:ph type="title"/>
          </p:nvPr>
        </p:nvSpPr>
        <p:spPr>
          <a:xfrm>
            <a:off x="1097280" y="758952"/>
            <a:ext cx="10058400" cy="3892168"/>
          </a:xfrm>
        </p:spPr>
        <p:txBody>
          <a:bodyPr vert="horz" lIns="91440" tIns="45720" rIns="91440" bIns="45720" rtlCol="0" anchor="b">
            <a:normAutofit/>
          </a:bodyPr>
          <a:lstStyle/>
          <a:p>
            <a:pPr algn="ctr"/>
            <a:r>
              <a:rPr lang="en-US" sz="8000">
                <a:solidFill>
                  <a:schemeClr val="tx1">
                    <a:lumMod val="85000"/>
                    <a:lumOff val="15000"/>
                  </a:schemeClr>
                </a:solidFill>
              </a:rPr>
              <a:t>Thank you</a:t>
            </a:r>
          </a:p>
        </p:txBody>
      </p:sp>
    </p:spTree>
    <p:extLst>
      <p:ext uri="{BB962C8B-B14F-4D97-AF65-F5344CB8AC3E}">
        <p14:creationId xmlns:p14="http://schemas.microsoft.com/office/powerpoint/2010/main" val="15214475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6F2CB5-5128-7482-78AE-3EAE4A8780F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99070E9-AD05-2664-CBE4-755A02119124}"/>
              </a:ext>
            </a:extLst>
          </p:cNvPr>
          <p:cNvSpPr>
            <a:spLocks noGrp="1"/>
          </p:cNvSpPr>
          <p:nvPr>
            <p:ph idx="1"/>
          </p:nvPr>
        </p:nvSpPr>
        <p:spPr/>
        <p:txBody>
          <a:bodyPr>
            <a:normAutofit/>
          </a:bodyPr>
          <a:lstStyle/>
          <a:p>
            <a:r>
              <a:rPr lang="en-US"/>
              <a:t>Introduction &amp; Problem Statement - Jin Yao</a:t>
            </a:r>
          </a:p>
          <a:p>
            <a:pPr>
              <a:buSzPct val="114999"/>
            </a:pPr>
            <a:r>
              <a:rPr lang="en-US"/>
              <a:t>Data &amp; Approach - Ram</a:t>
            </a:r>
          </a:p>
          <a:p>
            <a:pPr>
              <a:buSzPct val="114999"/>
            </a:pPr>
            <a:r>
              <a:rPr lang="en-US"/>
              <a:t>EDA - Arif</a:t>
            </a:r>
          </a:p>
          <a:p>
            <a:pPr>
              <a:buSzPct val="114999"/>
            </a:pPr>
            <a:r>
              <a:rPr lang="en-US"/>
              <a:t>Modelling – Hong Yee</a:t>
            </a:r>
          </a:p>
          <a:p>
            <a:pPr>
              <a:buSzPct val="114999"/>
            </a:pPr>
            <a:r>
              <a:rPr lang="en-US"/>
              <a:t>Conclusion &amp; Recommendation – Reginald </a:t>
            </a:r>
          </a:p>
        </p:txBody>
      </p:sp>
    </p:spTree>
    <p:extLst>
      <p:ext uri="{BB962C8B-B14F-4D97-AF65-F5344CB8AC3E}">
        <p14:creationId xmlns:p14="http://schemas.microsoft.com/office/powerpoint/2010/main" val="32895002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FA3DAF-A5EF-4683-4D7D-00A8CDA084AD}"/>
              </a:ext>
            </a:extLst>
          </p:cNvPr>
          <p:cNvSpPr>
            <a:spLocks noGrp="1"/>
          </p:cNvSpPr>
          <p:nvPr>
            <p:ph type="title"/>
          </p:nvPr>
        </p:nvSpPr>
        <p:spPr/>
        <p:txBody>
          <a:bodyPr/>
          <a:lstStyle/>
          <a:p>
            <a:r>
              <a:rPr lang="en-US"/>
              <a:t>Recommendation</a:t>
            </a:r>
          </a:p>
        </p:txBody>
      </p:sp>
      <p:sp>
        <p:nvSpPr>
          <p:cNvPr id="3" name="Content Placeholder 2">
            <a:extLst>
              <a:ext uri="{FF2B5EF4-FFF2-40B4-BE49-F238E27FC236}">
                <a16:creationId xmlns:a16="http://schemas.microsoft.com/office/drawing/2014/main" id="{C374ABAA-AFE7-6428-62A1-3622497D267A}"/>
              </a:ext>
            </a:extLst>
          </p:cNvPr>
          <p:cNvSpPr>
            <a:spLocks noGrp="1"/>
          </p:cNvSpPr>
          <p:nvPr>
            <p:ph idx="1"/>
          </p:nvPr>
        </p:nvSpPr>
        <p:spPr/>
        <p:txBody>
          <a:bodyPr/>
          <a:lstStyle/>
          <a:p>
            <a:pPr marL="0" indent="0">
              <a:buNone/>
            </a:pPr>
            <a:r>
              <a:rPr lang="en-US"/>
              <a:t>to lower the HDB resale price, meet customers demand preferences:</a:t>
            </a:r>
          </a:p>
          <a:p>
            <a:pPr marL="342900" indent="-342900"/>
            <a:r>
              <a:rPr lang="en-US"/>
              <a:t>HDB agency to build more flats with type : S2, S1 and DBSS</a:t>
            </a:r>
          </a:p>
          <a:p>
            <a:pPr>
              <a:buSzPct val="114999"/>
            </a:pPr>
            <a:r>
              <a:rPr lang="en-US"/>
              <a:t>Increase supply in these popular areas: </a:t>
            </a:r>
            <a:br>
              <a:rPr lang="en-US"/>
            </a:br>
            <a:r>
              <a:rPr lang="en-US"/>
              <a:t>Queenstown, Bukit Merah, Toa Payoh, Clementi, Kallang, Bishan</a:t>
            </a:r>
          </a:p>
        </p:txBody>
      </p:sp>
    </p:spTree>
    <p:extLst>
      <p:ext uri="{BB962C8B-B14F-4D97-AF65-F5344CB8AC3E}">
        <p14:creationId xmlns:p14="http://schemas.microsoft.com/office/powerpoint/2010/main" val="42610710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56715-201A-46E2-3710-1018B1F62445}"/>
              </a:ext>
            </a:extLst>
          </p:cNvPr>
          <p:cNvSpPr>
            <a:spLocks noGrp="1"/>
          </p:cNvSpPr>
          <p:nvPr>
            <p:ph type="title"/>
          </p:nvPr>
        </p:nvSpPr>
        <p:spPr>
          <a:xfrm>
            <a:off x="1295402" y="982132"/>
            <a:ext cx="9601196" cy="1303867"/>
          </a:xfrm>
        </p:spPr>
        <p:txBody>
          <a:bodyPr vert="horz" lIns="91440" tIns="45720" rIns="91440" bIns="45720" rtlCol="0">
            <a:normAutofit/>
          </a:bodyPr>
          <a:lstStyle/>
          <a:p>
            <a:r>
              <a:rPr lang="en-US" spc="100">
                <a:solidFill>
                  <a:srgbClr val="262626"/>
                </a:solidFill>
              </a:rPr>
              <a:t>Planned Approach</a:t>
            </a:r>
          </a:p>
        </p:txBody>
      </p:sp>
      <p:grpSp>
        <p:nvGrpSpPr>
          <p:cNvPr id="65" name="Group 64">
            <a:extLst>
              <a:ext uri="{FF2B5EF4-FFF2-40B4-BE49-F238E27FC236}">
                <a16:creationId xmlns:a16="http://schemas.microsoft.com/office/drawing/2014/main" id="{E6ACD7C0-6184-0CE2-CB47-06BB33C19875}"/>
              </a:ext>
            </a:extLst>
          </p:cNvPr>
          <p:cNvGrpSpPr/>
          <p:nvPr/>
        </p:nvGrpSpPr>
        <p:grpSpPr>
          <a:xfrm>
            <a:off x="866728" y="2542568"/>
            <a:ext cx="1689820" cy="3660181"/>
            <a:chOff x="7329274" y="2651625"/>
            <a:chExt cx="1689820" cy="3660181"/>
          </a:xfrm>
        </p:grpSpPr>
        <p:sp>
          <p:nvSpPr>
            <p:cNvPr id="9" name="Rectangle: Rounded Corners 8">
              <a:extLst>
                <a:ext uri="{FF2B5EF4-FFF2-40B4-BE49-F238E27FC236}">
                  <a16:creationId xmlns:a16="http://schemas.microsoft.com/office/drawing/2014/main" id="{7E11B966-86E0-C05D-A796-532A68058751}"/>
                </a:ext>
              </a:extLst>
            </p:cNvPr>
            <p:cNvSpPr/>
            <p:nvPr/>
          </p:nvSpPr>
          <p:spPr>
            <a:xfrm>
              <a:off x="7388415" y="3425968"/>
              <a:ext cx="1548000" cy="2880000"/>
            </a:xfrm>
            <a:prstGeom prst="roundRect">
              <a:avLst>
                <a:gd name="adj" fmla="val 10000"/>
              </a:avLst>
            </a:prstGeom>
          </p:spPr>
          <p:style>
            <a:lnRef idx="2">
              <a:schemeClr val="accent2">
                <a:hueOff val="672631"/>
                <a:satOff val="-714"/>
                <a:lumOff val="549"/>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endParaRPr lang="en-SG"/>
            </a:p>
          </p:txBody>
        </p:sp>
        <p:sp>
          <p:nvSpPr>
            <p:cNvPr id="64" name="TextBox 63">
              <a:extLst>
                <a:ext uri="{FF2B5EF4-FFF2-40B4-BE49-F238E27FC236}">
                  <a16:creationId xmlns:a16="http://schemas.microsoft.com/office/drawing/2014/main" id="{B0EFCB6F-7D22-D00B-21F4-CB222FB7AD69}"/>
                </a:ext>
              </a:extLst>
            </p:cNvPr>
            <p:cNvSpPr txBox="1"/>
            <p:nvPr/>
          </p:nvSpPr>
          <p:spPr>
            <a:xfrm>
              <a:off x="7363247" y="3449484"/>
              <a:ext cx="1630679" cy="2862322"/>
            </a:xfrm>
            <a:prstGeom prst="rect">
              <a:avLst/>
            </a:prstGeom>
            <a:noFill/>
          </p:spPr>
          <p:txBody>
            <a:bodyPr wrap="square" rtlCol="0">
              <a:spAutoFit/>
            </a:bodyPr>
            <a:lstStyle/>
            <a:p>
              <a:pPr marL="176213" indent="-176213">
                <a:buAutoNum type="arabicParenR"/>
              </a:pPr>
              <a:r>
                <a:rPr lang="en-SG" sz="1200" b="1"/>
                <a:t>Address Missing Values</a:t>
              </a:r>
            </a:p>
            <a:p>
              <a:pPr marL="176213" indent="-176213">
                <a:buFont typeface="Arial" panose="020B0604020202020204" pitchFamily="34" charset="0"/>
                <a:buChar char="•"/>
              </a:pPr>
              <a:r>
                <a:rPr lang="en-SG" sz="1200"/>
                <a:t>LOCF</a:t>
              </a:r>
            </a:p>
            <a:p>
              <a:pPr marL="176213" indent="-176213">
                <a:buFont typeface="Arial" panose="020B0604020202020204" pitchFamily="34" charset="0"/>
                <a:buChar char="•"/>
              </a:pPr>
              <a:r>
                <a:rPr lang="en-SG" sz="1200"/>
                <a:t>Imputation</a:t>
              </a:r>
            </a:p>
            <a:p>
              <a:endParaRPr lang="en-SG" sz="1200"/>
            </a:p>
            <a:p>
              <a:pPr marL="176213" indent="-176213">
                <a:buFont typeface="+mj-lt"/>
                <a:buAutoNum type="arabicParenR" startAt="2"/>
              </a:pPr>
              <a:r>
                <a:rPr lang="en-SG" sz="1200" b="1"/>
                <a:t>Remove Duplicates</a:t>
              </a:r>
            </a:p>
            <a:p>
              <a:endParaRPr lang="en-SG" sz="1200"/>
            </a:p>
            <a:p>
              <a:pPr marL="176213" indent="-176213">
                <a:buFont typeface="+mj-lt"/>
                <a:buAutoNum type="arabicParenR" startAt="3"/>
              </a:pPr>
              <a:r>
                <a:rPr lang="en-SG" sz="1200" b="1"/>
                <a:t>Outlier Treatment</a:t>
              </a:r>
            </a:p>
            <a:p>
              <a:pPr marL="171450" indent="-171450">
                <a:buFont typeface="Arial" panose="020B0604020202020204" pitchFamily="34" charset="0"/>
                <a:buChar char="•"/>
              </a:pPr>
              <a:r>
                <a:rPr lang="en-SG" sz="1200"/>
                <a:t>QQ plot</a:t>
              </a:r>
            </a:p>
            <a:p>
              <a:pPr marL="171450" indent="-171450">
                <a:buFont typeface="Arial" panose="020B0604020202020204" pitchFamily="34" charset="0"/>
                <a:buChar char="•"/>
              </a:pPr>
              <a:r>
                <a:rPr lang="en-SG" sz="1200"/>
                <a:t>Histogram</a:t>
              </a:r>
            </a:p>
            <a:p>
              <a:pPr marL="171450" indent="-171450">
                <a:buFont typeface="Arial" panose="020B0604020202020204" pitchFamily="34" charset="0"/>
                <a:buChar char="•"/>
              </a:pPr>
              <a:r>
                <a:rPr lang="en-SG" sz="1200"/>
                <a:t>Grubb’s Test</a:t>
              </a:r>
            </a:p>
            <a:p>
              <a:endParaRPr lang="en-SG" sz="1200"/>
            </a:p>
            <a:p>
              <a:pPr marL="176213" indent="-176213">
                <a:buFont typeface="+mj-lt"/>
                <a:buAutoNum type="arabicParenR" startAt="4"/>
              </a:pPr>
              <a:r>
                <a:rPr lang="en-SG" sz="1200" b="1"/>
                <a:t>Merge Datasets</a:t>
              </a:r>
            </a:p>
            <a:p>
              <a:pPr marL="171450" indent="-171450">
                <a:buFont typeface="Arial" panose="020B0604020202020204" pitchFamily="34" charset="0"/>
                <a:buChar char="•"/>
              </a:pPr>
              <a:r>
                <a:rPr lang="en-SG" sz="1200"/>
                <a:t>Using year-month identifier</a:t>
              </a:r>
            </a:p>
          </p:txBody>
        </p:sp>
        <p:grpSp>
          <p:nvGrpSpPr>
            <p:cNvPr id="61" name="Group 60">
              <a:extLst>
                <a:ext uri="{FF2B5EF4-FFF2-40B4-BE49-F238E27FC236}">
                  <a16:creationId xmlns:a16="http://schemas.microsoft.com/office/drawing/2014/main" id="{BC5CC403-9305-BF15-16CB-F8A0D6CB84A4}"/>
                </a:ext>
              </a:extLst>
            </p:cNvPr>
            <p:cNvGrpSpPr/>
            <p:nvPr/>
          </p:nvGrpSpPr>
          <p:grpSpPr>
            <a:xfrm>
              <a:off x="7329274" y="2651625"/>
              <a:ext cx="1689820" cy="707886"/>
              <a:chOff x="1434099" y="2651625"/>
              <a:chExt cx="1689820" cy="707886"/>
            </a:xfrm>
          </p:grpSpPr>
          <p:sp>
            <p:nvSpPr>
              <p:cNvPr id="6" name="Arrow: Chevron 5">
                <a:extLst>
                  <a:ext uri="{FF2B5EF4-FFF2-40B4-BE49-F238E27FC236}">
                    <a16:creationId xmlns:a16="http://schemas.microsoft.com/office/drawing/2014/main" id="{98351E3C-BF2E-19DE-DA61-2BDE8A323F53}"/>
                  </a:ext>
                </a:extLst>
              </p:cNvPr>
              <p:cNvSpPr/>
              <p:nvPr/>
            </p:nvSpPr>
            <p:spPr>
              <a:xfrm>
                <a:off x="1434099" y="2683725"/>
                <a:ext cx="1689820" cy="652270"/>
              </a:xfrm>
              <a:prstGeom prst="chevron">
                <a:avLst>
                  <a:gd name="adj" fmla="val 40000"/>
                </a:avLst>
              </a:prstGeom>
              <a:solidFill>
                <a:schemeClr val="accent3">
                  <a:lumMod val="75000"/>
                </a:schemeClr>
              </a:solid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a:lstStyle/>
              <a:p>
                <a:endParaRPr lang="en-SG"/>
              </a:p>
            </p:txBody>
          </p:sp>
          <p:sp>
            <p:nvSpPr>
              <p:cNvPr id="19" name="TextBox 18">
                <a:extLst>
                  <a:ext uri="{FF2B5EF4-FFF2-40B4-BE49-F238E27FC236}">
                    <a16:creationId xmlns:a16="http://schemas.microsoft.com/office/drawing/2014/main" id="{2EEBF309-FD79-B114-B4DD-65A35653289C}"/>
                  </a:ext>
                </a:extLst>
              </p:cNvPr>
              <p:cNvSpPr txBox="1"/>
              <p:nvPr/>
            </p:nvSpPr>
            <p:spPr>
              <a:xfrm>
                <a:off x="1661020" y="2651625"/>
                <a:ext cx="1170163" cy="707886"/>
              </a:xfrm>
              <a:prstGeom prst="rect">
                <a:avLst/>
              </a:prstGeom>
              <a:noFill/>
            </p:spPr>
            <p:txBody>
              <a:bodyPr wrap="square" rtlCol="0">
                <a:spAutoFit/>
              </a:bodyPr>
              <a:lstStyle/>
              <a:p>
                <a:pPr algn="ctr"/>
                <a:r>
                  <a:rPr lang="en-SG" sz="2000" b="1">
                    <a:solidFill>
                      <a:schemeClr val="bg1"/>
                    </a:solidFill>
                    <a:latin typeface="Baskerville Old Face" panose="02020602080505020303" pitchFamily="18" charset="0"/>
                    <a:cs typeface="Arial" panose="020B0604020202020204" pitchFamily="34" charset="0"/>
                  </a:rPr>
                  <a:t>Data Cleaning</a:t>
                </a:r>
              </a:p>
            </p:txBody>
          </p:sp>
        </p:grpSp>
      </p:grpSp>
      <p:grpSp>
        <p:nvGrpSpPr>
          <p:cNvPr id="66" name="Group 65">
            <a:extLst>
              <a:ext uri="{FF2B5EF4-FFF2-40B4-BE49-F238E27FC236}">
                <a16:creationId xmlns:a16="http://schemas.microsoft.com/office/drawing/2014/main" id="{5EDA6470-69E5-178D-FC7E-6CBBC51BE14E}"/>
              </a:ext>
            </a:extLst>
          </p:cNvPr>
          <p:cNvGrpSpPr/>
          <p:nvPr/>
        </p:nvGrpSpPr>
        <p:grpSpPr>
          <a:xfrm>
            <a:off x="2625229" y="2542568"/>
            <a:ext cx="1689820" cy="3654343"/>
            <a:chOff x="7329274" y="2651625"/>
            <a:chExt cx="1689820" cy="3654343"/>
          </a:xfrm>
        </p:grpSpPr>
        <p:sp>
          <p:nvSpPr>
            <p:cNvPr id="67" name="Rectangle: Rounded Corners 66">
              <a:extLst>
                <a:ext uri="{FF2B5EF4-FFF2-40B4-BE49-F238E27FC236}">
                  <a16:creationId xmlns:a16="http://schemas.microsoft.com/office/drawing/2014/main" id="{A42739FA-44B6-26EA-D552-585CCDF263A8}"/>
                </a:ext>
              </a:extLst>
            </p:cNvPr>
            <p:cNvSpPr/>
            <p:nvPr/>
          </p:nvSpPr>
          <p:spPr>
            <a:xfrm>
              <a:off x="7388415" y="3425968"/>
              <a:ext cx="1548000" cy="2880000"/>
            </a:xfrm>
            <a:prstGeom prst="roundRect">
              <a:avLst>
                <a:gd name="adj" fmla="val 10000"/>
              </a:avLst>
            </a:prstGeom>
          </p:spPr>
          <p:style>
            <a:lnRef idx="2">
              <a:schemeClr val="accent2">
                <a:hueOff val="672631"/>
                <a:satOff val="-714"/>
                <a:lumOff val="549"/>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endParaRPr lang="en-SG"/>
            </a:p>
          </p:txBody>
        </p:sp>
        <p:grpSp>
          <p:nvGrpSpPr>
            <p:cNvPr id="68" name="Group 67">
              <a:extLst>
                <a:ext uri="{FF2B5EF4-FFF2-40B4-BE49-F238E27FC236}">
                  <a16:creationId xmlns:a16="http://schemas.microsoft.com/office/drawing/2014/main" id="{8D96EDCA-C3C5-053F-1A4C-A994F0C1B343}"/>
                </a:ext>
              </a:extLst>
            </p:cNvPr>
            <p:cNvGrpSpPr/>
            <p:nvPr/>
          </p:nvGrpSpPr>
          <p:grpSpPr>
            <a:xfrm>
              <a:off x="7329274" y="2651625"/>
              <a:ext cx="1689820" cy="707886"/>
              <a:chOff x="1434099" y="2651625"/>
              <a:chExt cx="1689820" cy="707886"/>
            </a:xfrm>
          </p:grpSpPr>
          <p:sp>
            <p:nvSpPr>
              <p:cNvPr id="70" name="Arrow: Chevron 69">
                <a:extLst>
                  <a:ext uri="{FF2B5EF4-FFF2-40B4-BE49-F238E27FC236}">
                    <a16:creationId xmlns:a16="http://schemas.microsoft.com/office/drawing/2014/main" id="{DC75A652-72CF-F9D3-DA71-E06639ADD390}"/>
                  </a:ext>
                </a:extLst>
              </p:cNvPr>
              <p:cNvSpPr/>
              <p:nvPr/>
            </p:nvSpPr>
            <p:spPr>
              <a:xfrm>
                <a:off x="1434099" y="2683725"/>
                <a:ext cx="1689820" cy="652270"/>
              </a:xfrm>
              <a:prstGeom prst="chevron">
                <a:avLst>
                  <a:gd name="adj" fmla="val 40000"/>
                </a:avLst>
              </a:prstGeom>
              <a:solidFill>
                <a:schemeClr val="accent3">
                  <a:lumMod val="75000"/>
                </a:schemeClr>
              </a:solid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a:lstStyle/>
              <a:p>
                <a:endParaRPr lang="en-SG"/>
              </a:p>
            </p:txBody>
          </p:sp>
          <p:sp>
            <p:nvSpPr>
              <p:cNvPr id="71" name="TextBox 70">
                <a:extLst>
                  <a:ext uri="{FF2B5EF4-FFF2-40B4-BE49-F238E27FC236}">
                    <a16:creationId xmlns:a16="http://schemas.microsoft.com/office/drawing/2014/main" id="{5D2BEFBD-7AF0-6668-F950-15A1D8829F18}"/>
                  </a:ext>
                </a:extLst>
              </p:cNvPr>
              <p:cNvSpPr txBox="1"/>
              <p:nvPr/>
            </p:nvSpPr>
            <p:spPr>
              <a:xfrm>
                <a:off x="1551963" y="2651625"/>
                <a:ext cx="1462899" cy="707886"/>
              </a:xfrm>
              <a:prstGeom prst="rect">
                <a:avLst/>
              </a:prstGeom>
              <a:noFill/>
            </p:spPr>
            <p:txBody>
              <a:bodyPr wrap="square" rtlCol="0">
                <a:spAutoFit/>
              </a:bodyPr>
              <a:lstStyle/>
              <a:p>
                <a:pPr algn="ctr"/>
                <a:r>
                  <a:rPr lang="en-SG" sz="2000" b="1">
                    <a:solidFill>
                      <a:schemeClr val="bg1"/>
                    </a:solidFill>
                    <a:latin typeface="Baskerville Old Face" panose="02020602080505020303" pitchFamily="18" charset="0"/>
                    <a:cs typeface="Arial" panose="020B0604020202020204" pitchFamily="34" charset="0"/>
                  </a:rPr>
                  <a:t>Feature Engineering</a:t>
                </a:r>
              </a:p>
            </p:txBody>
          </p:sp>
        </p:grpSp>
        <p:sp>
          <p:nvSpPr>
            <p:cNvPr id="69" name="TextBox 68">
              <a:extLst>
                <a:ext uri="{FF2B5EF4-FFF2-40B4-BE49-F238E27FC236}">
                  <a16:creationId xmlns:a16="http://schemas.microsoft.com/office/drawing/2014/main" id="{1BC59BBA-18DA-D25C-4914-08C2338002F7}"/>
                </a:ext>
              </a:extLst>
            </p:cNvPr>
            <p:cNvSpPr txBox="1"/>
            <p:nvPr/>
          </p:nvSpPr>
          <p:spPr>
            <a:xfrm>
              <a:off x="7363248" y="3449484"/>
              <a:ext cx="1625244" cy="1938992"/>
            </a:xfrm>
            <a:prstGeom prst="rect">
              <a:avLst/>
            </a:prstGeom>
            <a:noFill/>
          </p:spPr>
          <p:txBody>
            <a:bodyPr wrap="square" rtlCol="0">
              <a:spAutoFit/>
            </a:bodyPr>
            <a:lstStyle/>
            <a:p>
              <a:pPr marL="176213" indent="-176213">
                <a:buAutoNum type="arabicParenR"/>
              </a:pPr>
              <a:r>
                <a:rPr lang="en-SG" sz="1200" b="1"/>
                <a:t>Adjust for inflation</a:t>
              </a:r>
            </a:p>
            <a:p>
              <a:pPr marL="176213" indent="-176213">
                <a:buFont typeface="Arial" panose="020B0604020202020204" pitchFamily="34" charset="0"/>
                <a:buChar char="•"/>
              </a:pPr>
              <a:r>
                <a:rPr lang="en-SG" sz="1200"/>
                <a:t>Using Consumer Price Index</a:t>
              </a:r>
            </a:p>
            <a:p>
              <a:endParaRPr lang="en-SG" sz="1200"/>
            </a:p>
            <a:p>
              <a:pPr marL="176213" indent="-176213">
                <a:buFont typeface="+mj-lt"/>
                <a:buAutoNum type="arabicParenR" startAt="2"/>
              </a:pPr>
              <a:r>
                <a:rPr lang="en-SG" sz="1200" b="1"/>
                <a:t>Encode Categorical Variables</a:t>
              </a:r>
            </a:p>
            <a:p>
              <a:endParaRPr lang="en-SG" sz="1200"/>
            </a:p>
            <a:p>
              <a:pPr marL="176213" indent="-176213">
                <a:buFont typeface="+mj-lt"/>
                <a:buAutoNum type="arabicParenR" startAt="3"/>
              </a:pPr>
              <a:r>
                <a:rPr lang="en-SG" sz="1200" b="1"/>
                <a:t>Create Interaction Variables</a:t>
              </a:r>
            </a:p>
          </p:txBody>
        </p:sp>
      </p:grpSp>
      <p:grpSp>
        <p:nvGrpSpPr>
          <p:cNvPr id="72" name="Group 71">
            <a:extLst>
              <a:ext uri="{FF2B5EF4-FFF2-40B4-BE49-F238E27FC236}">
                <a16:creationId xmlns:a16="http://schemas.microsoft.com/office/drawing/2014/main" id="{5E8F9542-7EBD-2877-1375-BBC8C50C7045}"/>
              </a:ext>
            </a:extLst>
          </p:cNvPr>
          <p:cNvGrpSpPr/>
          <p:nvPr/>
        </p:nvGrpSpPr>
        <p:grpSpPr>
          <a:xfrm>
            <a:off x="4384698" y="2542568"/>
            <a:ext cx="1689820" cy="3654343"/>
            <a:chOff x="7329274" y="2651625"/>
            <a:chExt cx="1689820" cy="3654343"/>
          </a:xfrm>
        </p:grpSpPr>
        <p:sp>
          <p:nvSpPr>
            <p:cNvPr id="73" name="Rectangle: Rounded Corners 72">
              <a:extLst>
                <a:ext uri="{FF2B5EF4-FFF2-40B4-BE49-F238E27FC236}">
                  <a16:creationId xmlns:a16="http://schemas.microsoft.com/office/drawing/2014/main" id="{1A94D41E-EA1C-68D5-9B0E-E485525D0FAB}"/>
                </a:ext>
              </a:extLst>
            </p:cNvPr>
            <p:cNvSpPr/>
            <p:nvPr/>
          </p:nvSpPr>
          <p:spPr>
            <a:xfrm>
              <a:off x="7388415" y="3425968"/>
              <a:ext cx="1548000" cy="2880000"/>
            </a:xfrm>
            <a:prstGeom prst="roundRect">
              <a:avLst>
                <a:gd name="adj" fmla="val 10000"/>
              </a:avLst>
            </a:prstGeom>
          </p:spPr>
          <p:style>
            <a:lnRef idx="2">
              <a:schemeClr val="accent2">
                <a:hueOff val="672631"/>
                <a:satOff val="-714"/>
                <a:lumOff val="549"/>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endParaRPr lang="en-SG"/>
            </a:p>
          </p:txBody>
        </p:sp>
        <p:grpSp>
          <p:nvGrpSpPr>
            <p:cNvPr id="74" name="Group 73">
              <a:extLst>
                <a:ext uri="{FF2B5EF4-FFF2-40B4-BE49-F238E27FC236}">
                  <a16:creationId xmlns:a16="http://schemas.microsoft.com/office/drawing/2014/main" id="{2F72E9B3-CE5B-8CD5-F9BA-C0750A99E798}"/>
                </a:ext>
              </a:extLst>
            </p:cNvPr>
            <p:cNvGrpSpPr/>
            <p:nvPr/>
          </p:nvGrpSpPr>
          <p:grpSpPr>
            <a:xfrm>
              <a:off x="7329274" y="2651625"/>
              <a:ext cx="1689820" cy="707886"/>
              <a:chOff x="1434099" y="2651625"/>
              <a:chExt cx="1689820" cy="707886"/>
            </a:xfrm>
          </p:grpSpPr>
          <p:sp>
            <p:nvSpPr>
              <p:cNvPr id="76" name="Arrow: Chevron 75">
                <a:extLst>
                  <a:ext uri="{FF2B5EF4-FFF2-40B4-BE49-F238E27FC236}">
                    <a16:creationId xmlns:a16="http://schemas.microsoft.com/office/drawing/2014/main" id="{6B759422-8302-79CD-8BC4-1E4470ED46D0}"/>
                  </a:ext>
                </a:extLst>
              </p:cNvPr>
              <p:cNvSpPr/>
              <p:nvPr/>
            </p:nvSpPr>
            <p:spPr>
              <a:xfrm>
                <a:off x="1434099" y="2683725"/>
                <a:ext cx="1689820" cy="652270"/>
              </a:xfrm>
              <a:prstGeom prst="chevron">
                <a:avLst>
                  <a:gd name="adj" fmla="val 40000"/>
                </a:avLst>
              </a:prstGeom>
              <a:solidFill>
                <a:schemeClr val="accent3">
                  <a:lumMod val="75000"/>
                </a:schemeClr>
              </a:solid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a:lstStyle/>
              <a:p>
                <a:endParaRPr lang="en-SG"/>
              </a:p>
            </p:txBody>
          </p:sp>
          <p:sp>
            <p:nvSpPr>
              <p:cNvPr id="77" name="TextBox 76">
                <a:extLst>
                  <a:ext uri="{FF2B5EF4-FFF2-40B4-BE49-F238E27FC236}">
                    <a16:creationId xmlns:a16="http://schemas.microsoft.com/office/drawing/2014/main" id="{2F32FE41-66CA-F82D-738B-4BA59808EC2E}"/>
                  </a:ext>
                </a:extLst>
              </p:cNvPr>
              <p:cNvSpPr txBox="1"/>
              <p:nvPr/>
            </p:nvSpPr>
            <p:spPr>
              <a:xfrm>
                <a:off x="1551963" y="2651625"/>
                <a:ext cx="1462899" cy="707886"/>
              </a:xfrm>
              <a:prstGeom prst="rect">
                <a:avLst/>
              </a:prstGeom>
              <a:noFill/>
            </p:spPr>
            <p:txBody>
              <a:bodyPr wrap="square" rtlCol="0">
                <a:spAutoFit/>
              </a:bodyPr>
              <a:lstStyle/>
              <a:p>
                <a:pPr algn="ctr"/>
                <a:r>
                  <a:rPr lang="en-SG" sz="2000" b="1">
                    <a:solidFill>
                      <a:schemeClr val="bg1"/>
                    </a:solidFill>
                    <a:latin typeface="Baskerville Old Face" panose="02020602080505020303" pitchFamily="18" charset="0"/>
                    <a:cs typeface="Arial" panose="020B0604020202020204" pitchFamily="34" charset="0"/>
                  </a:rPr>
                  <a:t>Feature Selection</a:t>
                </a:r>
              </a:p>
            </p:txBody>
          </p:sp>
        </p:grpSp>
        <p:sp>
          <p:nvSpPr>
            <p:cNvPr id="75" name="TextBox 74">
              <a:extLst>
                <a:ext uri="{FF2B5EF4-FFF2-40B4-BE49-F238E27FC236}">
                  <a16:creationId xmlns:a16="http://schemas.microsoft.com/office/drawing/2014/main" id="{D73D07A4-C8D2-1120-BC13-140D0206A862}"/>
                </a:ext>
              </a:extLst>
            </p:cNvPr>
            <p:cNvSpPr txBox="1"/>
            <p:nvPr/>
          </p:nvSpPr>
          <p:spPr>
            <a:xfrm>
              <a:off x="7363247" y="3449484"/>
              <a:ext cx="1630679" cy="1569660"/>
            </a:xfrm>
            <a:prstGeom prst="rect">
              <a:avLst/>
            </a:prstGeom>
            <a:noFill/>
          </p:spPr>
          <p:txBody>
            <a:bodyPr wrap="square" rtlCol="0">
              <a:spAutoFit/>
            </a:bodyPr>
            <a:lstStyle/>
            <a:p>
              <a:pPr marL="176213" indent="-176213">
                <a:buAutoNum type="arabicParenR"/>
              </a:pPr>
              <a:r>
                <a:rPr lang="en-SG" sz="1200" b="1"/>
                <a:t>Correlation Matrix</a:t>
              </a:r>
            </a:p>
            <a:p>
              <a:endParaRPr lang="en-SG" sz="1200"/>
            </a:p>
            <a:p>
              <a:pPr marL="176213" indent="-176213">
                <a:buFont typeface="+mj-lt"/>
                <a:buAutoNum type="arabicParenR" startAt="2"/>
              </a:pPr>
              <a:r>
                <a:rPr lang="en-SG" sz="1200" b="1"/>
                <a:t>Variable Inflation Factor</a:t>
              </a:r>
            </a:p>
            <a:p>
              <a:endParaRPr lang="en-SG" sz="1200"/>
            </a:p>
            <a:p>
              <a:pPr marL="176213" indent="-176213">
                <a:buFont typeface="+mj-lt"/>
                <a:buAutoNum type="arabicParenR" startAt="3"/>
              </a:pPr>
              <a:r>
                <a:rPr lang="en-SG" sz="1200" b="1"/>
                <a:t>Principal Component Analysis</a:t>
              </a:r>
            </a:p>
          </p:txBody>
        </p:sp>
      </p:grpSp>
      <p:grpSp>
        <p:nvGrpSpPr>
          <p:cNvPr id="78" name="Group 77">
            <a:extLst>
              <a:ext uri="{FF2B5EF4-FFF2-40B4-BE49-F238E27FC236}">
                <a16:creationId xmlns:a16="http://schemas.microsoft.com/office/drawing/2014/main" id="{822A9FFE-074B-BF63-0B90-10E6FE5B21C5}"/>
              </a:ext>
            </a:extLst>
          </p:cNvPr>
          <p:cNvGrpSpPr/>
          <p:nvPr/>
        </p:nvGrpSpPr>
        <p:grpSpPr>
          <a:xfrm>
            <a:off x="6149602" y="2542568"/>
            <a:ext cx="1689820" cy="3654343"/>
            <a:chOff x="7329274" y="2651625"/>
            <a:chExt cx="1689820" cy="3654343"/>
          </a:xfrm>
        </p:grpSpPr>
        <p:sp>
          <p:nvSpPr>
            <p:cNvPr id="79" name="Rectangle: Rounded Corners 78">
              <a:extLst>
                <a:ext uri="{FF2B5EF4-FFF2-40B4-BE49-F238E27FC236}">
                  <a16:creationId xmlns:a16="http://schemas.microsoft.com/office/drawing/2014/main" id="{C016829C-096A-4CD3-C3A8-C01308EEE10C}"/>
                </a:ext>
              </a:extLst>
            </p:cNvPr>
            <p:cNvSpPr/>
            <p:nvPr/>
          </p:nvSpPr>
          <p:spPr>
            <a:xfrm>
              <a:off x="7388415" y="3425968"/>
              <a:ext cx="1548000" cy="2880000"/>
            </a:xfrm>
            <a:prstGeom prst="roundRect">
              <a:avLst>
                <a:gd name="adj" fmla="val 10000"/>
              </a:avLst>
            </a:prstGeom>
          </p:spPr>
          <p:style>
            <a:lnRef idx="2">
              <a:schemeClr val="accent2">
                <a:hueOff val="672631"/>
                <a:satOff val="-714"/>
                <a:lumOff val="549"/>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endParaRPr lang="en-SG"/>
            </a:p>
          </p:txBody>
        </p:sp>
        <p:grpSp>
          <p:nvGrpSpPr>
            <p:cNvPr id="80" name="Group 79">
              <a:extLst>
                <a:ext uri="{FF2B5EF4-FFF2-40B4-BE49-F238E27FC236}">
                  <a16:creationId xmlns:a16="http://schemas.microsoft.com/office/drawing/2014/main" id="{20FFF6CD-2578-E20B-5463-8815C2E3C4A4}"/>
                </a:ext>
              </a:extLst>
            </p:cNvPr>
            <p:cNvGrpSpPr/>
            <p:nvPr/>
          </p:nvGrpSpPr>
          <p:grpSpPr>
            <a:xfrm>
              <a:off x="7329274" y="2651625"/>
              <a:ext cx="1689820" cy="707886"/>
              <a:chOff x="1434099" y="2651625"/>
              <a:chExt cx="1689820" cy="707886"/>
            </a:xfrm>
          </p:grpSpPr>
          <p:sp>
            <p:nvSpPr>
              <p:cNvPr id="82" name="Arrow: Chevron 81">
                <a:extLst>
                  <a:ext uri="{FF2B5EF4-FFF2-40B4-BE49-F238E27FC236}">
                    <a16:creationId xmlns:a16="http://schemas.microsoft.com/office/drawing/2014/main" id="{12BFFBD7-C7F7-96AC-134C-8212BB7442AC}"/>
                  </a:ext>
                </a:extLst>
              </p:cNvPr>
              <p:cNvSpPr/>
              <p:nvPr/>
            </p:nvSpPr>
            <p:spPr>
              <a:xfrm>
                <a:off x="1434099" y="2683725"/>
                <a:ext cx="1689820" cy="652270"/>
              </a:xfrm>
              <a:prstGeom prst="chevron">
                <a:avLst>
                  <a:gd name="adj" fmla="val 40000"/>
                </a:avLst>
              </a:prstGeom>
              <a:solidFill>
                <a:schemeClr val="accent3">
                  <a:lumMod val="75000"/>
                </a:schemeClr>
              </a:solid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a:lstStyle/>
              <a:p>
                <a:endParaRPr lang="en-SG"/>
              </a:p>
            </p:txBody>
          </p:sp>
          <p:sp>
            <p:nvSpPr>
              <p:cNvPr id="83" name="TextBox 82">
                <a:extLst>
                  <a:ext uri="{FF2B5EF4-FFF2-40B4-BE49-F238E27FC236}">
                    <a16:creationId xmlns:a16="http://schemas.microsoft.com/office/drawing/2014/main" id="{9C5B9A5F-BECE-D1B1-DC1D-05FE9B4F509E}"/>
                  </a:ext>
                </a:extLst>
              </p:cNvPr>
              <p:cNvSpPr txBox="1"/>
              <p:nvPr/>
            </p:nvSpPr>
            <p:spPr>
              <a:xfrm>
                <a:off x="1551963" y="2651625"/>
                <a:ext cx="1462899" cy="707886"/>
              </a:xfrm>
              <a:prstGeom prst="rect">
                <a:avLst/>
              </a:prstGeom>
              <a:noFill/>
            </p:spPr>
            <p:txBody>
              <a:bodyPr wrap="square" rtlCol="0">
                <a:spAutoFit/>
              </a:bodyPr>
              <a:lstStyle/>
              <a:p>
                <a:pPr algn="ctr"/>
                <a:r>
                  <a:rPr lang="en-SG" sz="2000" b="1">
                    <a:solidFill>
                      <a:schemeClr val="bg1"/>
                    </a:solidFill>
                    <a:latin typeface="Baskerville Old Face" panose="02020602080505020303" pitchFamily="18" charset="0"/>
                    <a:cs typeface="Arial" panose="020B0604020202020204" pitchFamily="34" charset="0"/>
                  </a:rPr>
                  <a:t>Model Building</a:t>
                </a:r>
              </a:p>
            </p:txBody>
          </p:sp>
        </p:grpSp>
        <p:sp>
          <p:nvSpPr>
            <p:cNvPr id="81" name="TextBox 80">
              <a:extLst>
                <a:ext uri="{FF2B5EF4-FFF2-40B4-BE49-F238E27FC236}">
                  <a16:creationId xmlns:a16="http://schemas.microsoft.com/office/drawing/2014/main" id="{5FD2B3FF-124D-AF4A-257D-4A05239DC402}"/>
                </a:ext>
              </a:extLst>
            </p:cNvPr>
            <p:cNvSpPr txBox="1"/>
            <p:nvPr/>
          </p:nvSpPr>
          <p:spPr>
            <a:xfrm>
              <a:off x="7363247" y="3449484"/>
              <a:ext cx="1630679" cy="2308324"/>
            </a:xfrm>
            <a:prstGeom prst="rect">
              <a:avLst/>
            </a:prstGeom>
            <a:noFill/>
          </p:spPr>
          <p:txBody>
            <a:bodyPr wrap="square" rtlCol="0">
              <a:spAutoFit/>
            </a:bodyPr>
            <a:lstStyle/>
            <a:p>
              <a:pPr marL="176213" indent="-176213">
                <a:buAutoNum type="arabicParenR"/>
              </a:pPr>
              <a:r>
                <a:rPr lang="en-SG" sz="1200" b="1"/>
                <a:t>Train-Validation-Test Split</a:t>
              </a:r>
            </a:p>
            <a:p>
              <a:pPr marL="176213" indent="-176213">
                <a:buFont typeface="Arial" panose="020B0604020202020204" pitchFamily="34" charset="0"/>
                <a:buChar char="•"/>
              </a:pPr>
              <a:r>
                <a:rPr lang="en-SG" sz="1200"/>
                <a:t>70:15:15 ratio</a:t>
              </a:r>
            </a:p>
            <a:p>
              <a:pPr marL="176213" indent="-176213">
                <a:buFont typeface="Arial" panose="020B0604020202020204" pitchFamily="34" charset="0"/>
                <a:buChar char="•"/>
              </a:pPr>
              <a:r>
                <a:rPr lang="en-SG" sz="1200"/>
                <a:t>Mean/Median</a:t>
              </a:r>
            </a:p>
            <a:p>
              <a:endParaRPr lang="en-SG" sz="1200"/>
            </a:p>
            <a:p>
              <a:pPr marL="176213" indent="-176213">
                <a:buFont typeface="+mj-lt"/>
                <a:buAutoNum type="arabicParenR" startAt="2"/>
              </a:pPr>
              <a:r>
                <a:rPr lang="en-SG" sz="1200" b="1"/>
                <a:t>Stratification across different time periods</a:t>
              </a:r>
            </a:p>
            <a:p>
              <a:endParaRPr lang="en-SG" sz="1200"/>
            </a:p>
            <a:p>
              <a:pPr marL="176213" indent="-176213">
                <a:buFont typeface="+mj-lt"/>
                <a:buAutoNum type="arabicParenR" startAt="3"/>
              </a:pPr>
              <a:r>
                <a:rPr lang="en-SG" sz="1200" b="1"/>
                <a:t>Data Scaling</a:t>
              </a:r>
            </a:p>
            <a:p>
              <a:endParaRPr lang="en-SG" sz="1200"/>
            </a:p>
            <a:p>
              <a:pPr marL="176213" indent="-176213">
                <a:buFont typeface="+mj-lt"/>
                <a:buAutoNum type="arabicParenR" startAt="4"/>
              </a:pPr>
              <a:r>
                <a:rPr lang="en-SG" sz="1200" b="1"/>
                <a:t>Train Model</a:t>
              </a:r>
            </a:p>
          </p:txBody>
        </p:sp>
      </p:grpSp>
      <p:grpSp>
        <p:nvGrpSpPr>
          <p:cNvPr id="84" name="Group 83">
            <a:extLst>
              <a:ext uri="{FF2B5EF4-FFF2-40B4-BE49-F238E27FC236}">
                <a16:creationId xmlns:a16="http://schemas.microsoft.com/office/drawing/2014/main" id="{254EE084-9711-8AE8-B07B-18B6E805F4E7}"/>
              </a:ext>
            </a:extLst>
          </p:cNvPr>
          <p:cNvGrpSpPr/>
          <p:nvPr/>
        </p:nvGrpSpPr>
        <p:grpSpPr>
          <a:xfrm>
            <a:off x="7904847" y="2542568"/>
            <a:ext cx="1689820" cy="3654343"/>
            <a:chOff x="7329274" y="2651625"/>
            <a:chExt cx="1689820" cy="3654343"/>
          </a:xfrm>
        </p:grpSpPr>
        <p:sp>
          <p:nvSpPr>
            <p:cNvPr id="85" name="Rectangle: Rounded Corners 84">
              <a:extLst>
                <a:ext uri="{FF2B5EF4-FFF2-40B4-BE49-F238E27FC236}">
                  <a16:creationId xmlns:a16="http://schemas.microsoft.com/office/drawing/2014/main" id="{F0CFDC85-2DE1-F4F4-0A34-F28C31C2F1E6}"/>
                </a:ext>
              </a:extLst>
            </p:cNvPr>
            <p:cNvSpPr/>
            <p:nvPr/>
          </p:nvSpPr>
          <p:spPr>
            <a:xfrm>
              <a:off x="7388415" y="3425968"/>
              <a:ext cx="1548000" cy="2880000"/>
            </a:xfrm>
            <a:prstGeom prst="roundRect">
              <a:avLst>
                <a:gd name="adj" fmla="val 10000"/>
              </a:avLst>
            </a:prstGeom>
          </p:spPr>
          <p:style>
            <a:lnRef idx="2">
              <a:schemeClr val="accent2">
                <a:hueOff val="672631"/>
                <a:satOff val="-714"/>
                <a:lumOff val="549"/>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endParaRPr lang="en-SG"/>
            </a:p>
          </p:txBody>
        </p:sp>
        <p:grpSp>
          <p:nvGrpSpPr>
            <p:cNvPr id="86" name="Group 85">
              <a:extLst>
                <a:ext uri="{FF2B5EF4-FFF2-40B4-BE49-F238E27FC236}">
                  <a16:creationId xmlns:a16="http://schemas.microsoft.com/office/drawing/2014/main" id="{C53FA4E3-8CFC-A7EE-ED0D-615705E75AB1}"/>
                </a:ext>
              </a:extLst>
            </p:cNvPr>
            <p:cNvGrpSpPr/>
            <p:nvPr/>
          </p:nvGrpSpPr>
          <p:grpSpPr>
            <a:xfrm>
              <a:off x="7329274" y="2651625"/>
              <a:ext cx="1689820" cy="707886"/>
              <a:chOff x="1434099" y="2651625"/>
              <a:chExt cx="1689820" cy="707886"/>
            </a:xfrm>
          </p:grpSpPr>
          <p:sp>
            <p:nvSpPr>
              <p:cNvPr id="88" name="Arrow: Chevron 87">
                <a:extLst>
                  <a:ext uri="{FF2B5EF4-FFF2-40B4-BE49-F238E27FC236}">
                    <a16:creationId xmlns:a16="http://schemas.microsoft.com/office/drawing/2014/main" id="{A8A14025-81DA-360C-CAC1-0E8205D49BC3}"/>
                  </a:ext>
                </a:extLst>
              </p:cNvPr>
              <p:cNvSpPr/>
              <p:nvPr/>
            </p:nvSpPr>
            <p:spPr>
              <a:xfrm>
                <a:off x="1434099" y="2683725"/>
                <a:ext cx="1689820" cy="652270"/>
              </a:xfrm>
              <a:prstGeom prst="chevron">
                <a:avLst>
                  <a:gd name="adj" fmla="val 40000"/>
                </a:avLst>
              </a:prstGeom>
              <a:solidFill>
                <a:schemeClr val="accent3">
                  <a:lumMod val="75000"/>
                </a:schemeClr>
              </a:solid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a:lstStyle/>
              <a:p>
                <a:endParaRPr lang="en-SG"/>
              </a:p>
            </p:txBody>
          </p:sp>
          <p:sp>
            <p:nvSpPr>
              <p:cNvPr id="89" name="TextBox 88">
                <a:extLst>
                  <a:ext uri="{FF2B5EF4-FFF2-40B4-BE49-F238E27FC236}">
                    <a16:creationId xmlns:a16="http://schemas.microsoft.com/office/drawing/2014/main" id="{4CDA1981-EA7D-FAD8-38DB-4965B06D74C5}"/>
                  </a:ext>
                </a:extLst>
              </p:cNvPr>
              <p:cNvSpPr txBox="1"/>
              <p:nvPr/>
            </p:nvSpPr>
            <p:spPr>
              <a:xfrm>
                <a:off x="1551963" y="2651625"/>
                <a:ext cx="1462899" cy="707886"/>
              </a:xfrm>
              <a:prstGeom prst="rect">
                <a:avLst/>
              </a:prstGeom>
              <a:noFill/>
            </p:spPr>
            <p:txBody>
              <a:bodyPr wrap="square" rtlCol="0">
                <a:spAutoFit/>
              </a:bodyPr>
              <a:lstStyle/>
              <a:p>
                <a:pPr algn="ctr"/>
                <a:r>
                  <a:rPr lang="en-SG" sz="2000" b="1">
                    <a:solidFill>
                      <a:schemeClr val="bg1"/>
                    </a:solidFill>
                    <a:latin typeface="Baskerville Old Face" panose="02020602080505020303" pitchFamily="18" charset="0"/>
                    <a:cs typeface="Arial" panose="020B0604020202020204" pitchFamily="34" charset="0"/>
                  </a:rPr>
                  <a:t>Model Tuning</a:t>
                </a:r>
              </a:p>
            </p:txBody>
          </p:sp>
        </p:grpSp>
        <p:sp>
          <p:nvSpPr>
            <p:cNvPr id="87" name="TextBox 86">
              <a:extLst>
                <a:ext uri="{FF2B5EF4-FFF2-40B4-BE49-F238E27FC236}">
                  <a16:creationId xmlns:a16="http://schemas.microsoft.com/office/drawing/2014/main" id="{E653E632-8A8B-FF6A-8DE8-5A61D665603F}"/>
                </a:ext>
              </a:extLst>
            </p:cNvPr>
            <p:cNvSpPr txBox="1"/>
            <p:nvPr/>
          </p:nvSpPr>
          <p:spPr>
            <a:xfrm>
              <a:off x="7363247" y="3449484"/>
              <a:ext cx="1630679" cy="1384995"/>
            </a:xfrm>
            <a:prstGeom prst="rect">
              <a:avLst/>
            </a:prstGeom>
            <a:noFill/>
          </p:spPr>
          <p:txBody>
            <a:bodyPr wrap="square" rtlCol="0">
              <a:spAutoFit/>
            </a:bodyPr>
            <a:lstStyle/>
            <a:p>
              <a:pPr marL="176213" indent="-176213">
                <a:buAutoNum type="arabicParenR"/>
              </a:pPr>
              <a:r>
                <a:rPr lang="en-SG" sz="1200" b="1"/>
                <a:t>Regularization</a:t>
              </a:r>
            </a:p>
            <a:p>
              <a:pPr marL="176213" indent="-176213">
                <a:buFont typeface="Arial" panose="020B0604020202020204" pitchFamily="34" charset="0"/>
                <a:buChar char="•"/>
              </a:pPr>
              <a:r>
                <a:rPr lang="en-SG" sz="1200"/>
                <a:t>L1 &amp; L2</a:t>
              </a:r>
            </a:p>
            <a:p>
              <a:endParaRPr lang="en-SG" sz="1200"/>
            </a:p>
            <a:p>
              <a:pPr marL="176213" indent="-176213">
                <a:buFont typeface="+mj-lt"/>
                <a:buAutoNum type="arabicParenR" startAt="2"/>
              </a:pPr>
              <a:r>
                <a:rPr lang="en-SG" sz="1200" b="1"/>
                <a:t>Hyperparameter Tuning</a:t>
              </a:r>
            </a:p>
            <a:p>
              <a:pPr marL="171450" indent="-171450">
                <a:buFont typeface="Arial" panose="020B0604020202020204" pitchFamily="34" charset="0"/>
                <a:buChar char="•"/>
              </a:pPr>
              <a:r>
                <a:rPr lang="en-SG" sz="1200"/>
                <a:t>Random Search</a:t>
              </a:r>
            </a:p>
            <a:p>
              <a:pPr marL="171450" indent="-171450">
                <a:buFont typeface="Arial" panose="020B0604020202020204" pitchFamily="34" charset="0"/>
                <a:buChar char="•"/>
              </a:pPr>
              <a:r>
                <a:rPr lang="en-SG" sz="1200"/>
                <a:t>Grid Search</a:t>
              </a:r>
            </a:p>
          </p:txBody>
        </p:sp>
      </p:grpSp>
      <p:grpSp>
        <p:nvGrpSpPr>
          <p:cNvPr id="90" name="Group 89">
            <a:extLst>
              <a:ext uri="{FF2B5EF4-FFF2-40B4-BE49-F238E27FC236}">
                <a16:creationId xmlns:a16="http://schemas.microsoft.com/office/drawing/2014/main" id="{FE9E952D-21BF-872B-F470-0C2D6B57F897}"/>
              </a:ext>
            </a:extLst>
          </p:cNvPr>
          <p:cNvGrpSpPr/>
          <p:nvPr/>
        </p:nvGrpSpPr>
        <p:grpSpPr>
          <a:xfrm>
            <a:off x="9660092" y="2542568"/>
            <a:ext cx="1689820" cy="3654343"/>
            <a:chOff x="7329274" y="2651625"/>
            <a:chExt cx="1689820" cy="3654343"/>
          </a:xfrm>
        </p:grpSpPr>
        <p:sp>
          <p:nvSpPr>
            <p:cNvPr id="91" name="Rectangle: Rounded Corners 90">
              <a:extLst>
                <a:ext uri="{FF2B5EF4-FFF2-40B4-BE49-F238E27FC236}">
                  <a16:creationId xmlns:a16="http://schemas.microsoft.com/office/drawing/2014/main" id="{316DAE69-3196-4EBD-3E52-DA1E782C3551}"/>
                </a:ext>
              </a:extLst>
            </p:cNvPr>
            <p:cNvSpPr/>
            <p:nvPr/>
          </p:nvSpPr>
          <p:spPr>
            <a:xfrm>
              <a:off x="7388415" y="3425968"/>
              <a:ext cx="1548000" cy="2880000"/>
            </a:xfrm>
            <a:prstGeom prst="roundRect">
              <a:avLst>
                <a:gd name="adj" fmla="val 10000"/>
              </a:avLst>
            </a:prstGeom>
          </p:spPr>
          <p:style>
            <a:lnRef idx="2">
              <a:schemeClr val="accent2">
                <a:hueOff val="672631"/>
                <a:satOff val="-714"/>
                <a:lumOff val="549"/>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endParaRPr lang="en-SG"/>
            </a:p>
          </p:txBody>
        </p:sp>
        <p:grpSp>
          <p:nvGrpSpPr>
            <p:cNvPr id="92" name="Group 91">
              <a:extLst>
                <a:ext uri="{FF2B5EF4-FFF2-40B4-BE49-F238E27FC236}">
                  <a16:creationId xmlns:a16="http://schemas.microsoft.com/office/drawing/2014/main" id="{F1094FC2-CAA6-5CBF-551D-A803ADB7541D}"/>
                </a:ext>
              </a:extLst>
            </p:cNvPr>
            <p:cNvGrpSpPr/>
            <p:nvPr/>
          </p:nvGrpSpPr>
          <p:grpSpPr>
            <a:xfrm>
              <a:off x="7329274" y="2651625"/>
              <a:ext cx="1689820" cy="707886"/>
              <a:chOff x="1434099" y="2651625"/>
              <a:chExt cx="1689820" cy="707886"/>
            </a:xfrm>
          </p:grpSpPr>
          <p:sp>
            <p:nvSpPr>
              <p:cNvPr id="94" name="Arrow: Chevron 93">
                <a:extLst>
                  <a:ext uri="{FF2B5EF4-FFF2-40B4-BE49-F238E27FC236}">
                    <a16:creationId xmlns:a16="http://schemas.microsoft.com/office/drawing/2014/main" id="{9EC47D27-B6BE-4F89-67AE-14F092A900F1}"/>
                  </a:ext>
                </a:extLst>
              </p:cNvPr>
              <p:cNvSpPr/>
              <p:nvPr/>
            </p:nvSpPr>
            <p:spPr>
              <a:xfrm>
                <a:off x="1434099" y="2683725"/>
                <a:ext cx="1689820" cy="652270"/>
              </a:xfrm>
              <a:prstGeom prst="chevron">
                <a:avLst>
                  <a:gd name="adj" fmla="val 40000"/>
                </a:avLst>
              </a:prstGeom>
              <a:solidFill>
                <a:schemeClr val="accent3">
                  <a:lumMod val="75000"/>
                </a:schemeClr>
              </a:solid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a:lstStyle/>
              <a:p>
                <a:endParaRPr lang="en-SG"/>
              </a:p>
            </p:txBody>
          </p:sp>
          <p:sp>
            <p:nvSpPr>
              <p:cNvPr id="95" name="TextBox 94">
                <a:extLst>
                  <a:ext uri="{FF2B5EF4-FFF2-40B4-BE49-F238E27FC236}">
                    <a16:creationId xmlns:a16="http://schemas.microsoft.com/office/drawing/2014/main" id="{6AB9A565-F8C8-D580-F2F6-CA5D05AB17D4}"/>
                  </a:ext>
                </a:extLst>
              </p:cNvPr>
              <p:cNvSpPr txBox="1"/>
              <p:nvPr/>
            </p:nvSpPr>
            <p:spPr>
              <a:xfrm>
                <a:off x="1551963" y="2651625"/>
                <a:ext cx="1462899" cy="707886"/>
              </a:xfrm>
              <a:prstGeom prst="rect">
                <a:avLst/>
              </a:prstGeom>
              <a:noFill/>
            </p:spPr>
            <p:txBody>
              <a:bodyPr wrap="square" rtlCol="0">
                <a:spAutoFit/>
              </a:bodyPr>
              <a:lstStyle/>
              <a:p>
                <a:pPr algn="ctr"/>
                <a:r>
                  <a:rPr lang="en-SG" sz="2000" b="1">
                    <a:solidFill>
                      <a:schemeClr val="bg1"/>
                    </a:solidFill>
                    <a:latin typeface="Baskerville Old Face" panose="02020602080505020303" pitchFamily="18" charset="0"/>
                    <a:cs typeface="Arial" panose="020B0604020202020204" pitchFamily="34" charset="0"/>
                  </a:rPr>
                  <a:t>Model Selection</a:t>
                </a:r>
              </a:p>
            </p:txBody>
          </p:sp>
        </p:grpSp>
        <p:sp>
          <p:nvSpPr>
            <p:cNvPr id="93" name="TextBox 92">
              <a:extLst>
                <a:ext uri="{FF2B5EF4-FFF2-40B4-BE49-F238E27FC236}">
                  <a16:creationId xmlns:a16="http://schemas.microsoft.com/office/drawing/2014/main" id="{04AA14E9-9F81-BBDA-F4B8-6DD1808C16F9}"/>
                </a:ext>
              </a:extLst>
            </p:cNvPr>
            <p:cNvSpPr txBox="1"/>
            <p:nvPr/>
          </p:nvSpPr>
          <p:spPr>
            <a:xfrm>
              <a:off x="7363247" y="3449484"/>
              <a:ext cx="1630679" cy="2123658"/>
            </a:xfrm>
            <a:prstGeom prst="rect">
              <a:avLst/>
            </a:prstGeom>
            <a:noFill/>
          </p:spPr>
          <p:txBody>
            <a:bodyPr wrap="square" rtlCol="0">
              <a:spAutoFit/>
            </a:bodyPr>
            <a:lstStyle/>
            <a:p>
              <a:pPr marL="176213" indent="-176213">
                <a:buAutoNum type="arabicParenR"/>
              </a:pPr>
              <a:r>
                <a:rPr lang="en-SG" sz="1200" b="1"/>
                <a:t>Adjusted R</a:t>
              </a:r>
              <a:r>
                <a:rPr lang="en-SG" sz="1200" b="1" baseline="30000"/>
                <a:t>2</a:t>
              </a:r>
              <a:endParaRPr lang="en-SG" sz="1200"/>
            </a:p>
            <a:p>
              <a:endParaRPr lang="en-SG" sz="1200"/>
            </a:p>
            <a:p>
              <a:pPr marL="176213" indent="-176213">
                <a:buFont typeface="+mj-lt"/>
                <a:buAutoNum type="arabicParenR" startAt="2"/>
              </a:pPr>
              <a:r>
                <a:rPr lang="en-SG" sz="1200" b="1"/>
                <a:t>Root Mean Squared Error</a:t>
              </a:r>
            </a:p>
            <a:p>
              <a:endParaRPr lang="en-SG" sz="1200"/>
            </a:p>
            <a:p>
              <a:pPr marL="176213" indent="-176213">
                <a:buFont typeface="+mj-lt"/>
                <a:buAutoNum type="arabicParenR" startAt="3"/>
              </a:pPr>
              <a:r>
                <a:rPr lang="en-SG" sz="1200" b="1"/>
                <a:t>AIC/BIC</a:t>
              </a:r>
            </a:p>
            <a:p>
              <a:endParaRPr lang="en-SG" sz="1200"/>
            </a:p>
            <a:p>
              <a:pPr marL="176213" indent="-176213">
                <a:buFont typeface="+mj-lt"/>
                <a:buAutoNum type="arabicParenR" startAt="4"/>
              </a:pPr>
              <a:r>
                <a:rPr lang="en-SG" sz="1200" b="1"/>
                <a:t>Cross Validation</a:t>
              </a:r>
            </a:p>
            <a:p>
              <a:pPr marL="176213" indent="-176213">
                <a:buFont typeface="+mj-lt"/>
                <a:buAutoNum type="arabicParenR" startAt="4"/>
              </a:pPr>
              <a:endParaRPr lang="en-SG" sz="1200" b="1"/>
            </a:p>
            <a:p>
              <a:endParaRPr lang="en-SG" sz="1200" b="1"/>
            </a:p>
            <a:p>
              <a:endParaRPr lang="en-SG" sz="1200"/>
            </a:p>
          </p:txBody>
        </p:sp>
      </p:grpSp>
    </p:spTree>
    <p:extLst>
      <p:ext uri="{BB962C8B-B14F-4D97-AF65-F5344CB8AC3E}">
        <p14:creationId xmlns:p14="http://schemas.microsoft.com/office/powerpoint/2010/main" val="10122276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bg>
      <p:bgPr>
        <a:blipFill>
          <a:blip r:embed="rId2"/>
          <a:stretch/>
        </a:blip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ED67D537-2E3B-4FA8-95C1-D7E02265DE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AC4DC467-7891-443B-84EA-66A43A3AC1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6138" y="488137"/>
            <a:ext cx="11227442" cy="5883295"/>
          </a:xfrm>
          <a:prstGeom prst="rect">
            <a:avLst/>
          </a:prstGeom>
          <a:solidFill>
            <a:schemeClr val="bg1"/>
          </a:solidFill>
          <a:ln>
            <a:noFill/>
          </a:ln>
          <a:effectLst>
            <a:outerShdw blurRad="114300" dist="127000" dir="4800000" sx="99000" sy="99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a:ea typeface="+mn-ea"/>
              <a:cs typeface="+mn-cs"/>
            </a:endParaRPr>
          </a:p>
        </p:txBody>
      </p:sp>
      <p:sp>
        <p:nvSpPr>
          <p:cNvPr id="36" name="Rectangle 35">
            <a:extLst>
              <a:ext uri="{FF2B5EF4-FFF2-40B4-BE49-F238E27FC236}">
                <a16:creationId xmlns:a16="http://schemas.microsoft.com/office/drawing/2014/main" id="{C4CA33FD-D0C5-4C9F-B64A-AC7E224E15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solidFill>
              <a:schemeClr val="accent1"/>
            </a:solidFill>
            <a:miter lim="800000"/>
          </a:ln>
        </p:spPr>
        <p:style>
          <a:lnRef idx="1">
            <a:schemeClr val="accent1"/>
          </a:lnRef>
          <a:fillRef idx="3">
            <a:schemeClr val="accent1"/>
          </a:fillRef>
          <a:effectRef idx="2">
            <a:schemeClr val="accent1"/>
          </a:effectRef>
          <a:fontRef idx="minor">
            <a:schemeClr val="lt1"/>
          </a:fontRef>
        </p:style>
        <p:txBody>
          <a:bodyPr/>
          <a:lstStyle/>
          <a:p>
            <a:endParaRPr lang="en-SG"/>
          </a:p>
        </p:txBody>
      </p:sp>
      <p:sp>
        <p:nvSpPr>
          <p:cNvPr id="2" name="Title 1">
            <a:extLst>
              <a:ext uri="{FF2B5EF4-FFF2-40B4-BE49-F238E27FC236}">
                <a16:creationId xmlns:a16="http://schemas.microsoft.com/office/drawing/2014/main" id="{28356715-201A-46E2-3710-1018B1F62445}"/>
              </a:ext>
            </a:extLst>
          </p:cNvPr>
          <p:cNvSpPr>
            <a:spLocks noGrp="1"/>
          </p:cNvSpPr>
          <p:nvPr>
            <p:ph type="title"/>
          </p:nvPr>
        </p:nvSpPr>
        <p:spPr>
          <a:xfrm>
            <a:off x="1295402" y="982132"/>
            <a:ext cx="9601196" cy="1303867"/>
          </a:xfrm>
        </p:spPr>
        <p:txBody>
          <a:bodyPr vert="horz" lIns="91440" tIns="45720" rIns="91440" bIns="45720" rtlCol="0">
            <a:normAutofit/>
          </a:bodyPr>
          <a:lstStyle/>
          <a:p>
            <a:r>
              <a:rPr lang="en-US" spc="100"/>
              <a:t>Background</a:t>
            </a:r>
          </a:p>
        </p:txBody>
      </p:sp>
      <p:cxnSp>
        <p:nvCxnSpPr>
          <p:cNvPr id="38" name="Straight Connector 37">
            <a:extLst>
              <a:ext uri="{FF2B5EF4-FFF2-40B4-BE49-F238E27FC236}">
                <a16:creationId xmlns:a16="http://schemas.microsoft.com/office/drawing/2014/main" id="{E8F5A80F-0E52-4137-B9D0-92B0AA81138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96169" y="2421466"/>
            <a:ext cx="9407298" cy="0"/>
          </a:xfrm>
          <a:prstGeom prst="line">
            <a:avLst/>
          </a:prstGeom>
          <a:ln w="15875">
            <a:solidFill>
              <a:schemeClr val="accent1"/>
            </a:solidFill>
          </a:ln>
        </p:spPr>
        <p:style>
          <a:lnRef idx="2">
            <a:schemeClr val="accent1"/>
          </a:lnRef>
          <a:fillRef idx="0">
            <a:schemeClr val="accent1"/>
          </a:fillRef>
          <a:effectRef idx="1">
            <a:schemeClr val="accent1"/>
          </a:effectRef>
          <a:fontRef idx="minor">
            <a:schemeClr val="tx1"/>
          </a:fontRef>
        </p:style>
      </p:cxnSp>
      <p:grpSp>
        <p:nvGrpSpPr>
          <p:cNvPr id="40" name="Group 39">
            <a:extLst>
              <a:ext uri="{FF2B5EF4-FFF2-40B4-BE49-F238E27FC236}">
                <a16:creationId xmlns:a16="http://schemas.microsoft.com/office/drawing/2014/main" id="{65139F4B-2CBD-4156-92F1-B6A65F08F41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8288" y="3128956"/>
            <a:ext cx="12234672" cy="658368"/>
            <a:chOff x="-18288" y="3128956"/>
            <a:chExt cx="12234672" cy="658368"/>
          </a:xfrm>
        </p:grpSpPr>
        <p:sp useBgFill="1">
          <p:nvSpPr>
            <p:cNvPr id="41" name="Rounded Rectangle 20">
              <a:extLst>
                <a:ext uri="{FF2B5EF4-FFF2-40B4-BE49-F238E27FC236}">
                  <a16:creationId xmlns:a16="http://schemas.microsoft.com/office/drawing/2014/main" id="{318D8D75-47F8-4373-86E7-D5DBA89135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2303" y="3128956"/>
              <a:ext cx="45720" cy="658368"/>
            </a:xfrm>
            <a:prstGeom prst="roundRect">
              <a:avLst>
                <a:gd name="adj" fmla="val 50000"/>
              </a:avLst>
            </a:prstGeom>
            <a:ln w="9525">
              <a:noFill/>
            </a:ln>
            <a:effectLst>
              <a:innerShdw blurRad="114300">
                <a:prstClr val="black">
                  <a:alpha val="86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a:ea typeface="+mn-ea"/>
                <a:cs typeface="+mn-cs"/>
              </a:endParaRPr>
            </a:p>
          </p:txBody>
        </p:sp>
        <p:pic>
          <p:nvPicPr>
            <p:cNvPr id="42" name="Picture 41">
              <a:extLst>
                <a:ext uri="{FF2B5EF4-FFF2-40B4-BE49-F238E27FC236}">
                  <a16:creationId xmlns:a16="http://schemas.microsoft.com/office/drawing/2014/main" id="{AD772C03-6ACE-4F15-86B6-E8FF88CE8979}"/>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a:stretch/>
          </p:blipFill>
          <p:spPr>
            <a:xfrm>
              <a:off x="-18288" y="3154680"/>
              <a:ext cx="777240" cy="606425"/>
            </a:xfrm>
            <a:prstGeom prst="rect">
              <a:avLst/>
            </a:prstGeom>
          </p:spPr>
        </p:pic>
        <p:sp useBgFill="1">
          <p:nvSpPr>
            <p:cNvPr id="43" name="Rounded Rectangle 22">
              <a:extLst>
                <a:ext uri="{FF2B5EF4-FFF2-40B4-BE49-F238E27FC236}">
                  <a16:creationId xmlns:a16="http://schemas.microsoft.com/office/drawing/2014/main" id="{DD5AF6AF-C4BA-4392-8ECA-EBE15C3477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414377" y="3128956"/>
              <a:ext cx="45720" cy="658368"/>
            </a:xfrm>
            <a:prstGeom prst="roundRect">
              <a:avLst>
                <a:gd name="adj" fmla="val 50000"/>
              </a:avLst>
            </a:prstGeom>
            <a:ln w="9525">
              <a:noFill/>
            </a:ln>
            <a:effectLst>
              <a:innerShdw blurRad="114300">
                <a:prstClr val="black">
                  <a:alpha val="86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a:ea typeface="+mn-ea"/>
                <a:cs typeface="+mn-cs"/>
              </a:endParaRPr>
            </a:p>
          </p:txBody>
        </p:sp>
        <p:pic>
          <p:nvPicPr>
            <p:cNvPr id="44" name="Picture 43">
              <a:extLst>
                <a:ext uri="{FF2B5EF4-FFF2-40B4-BE49-F238E27FC236}">
                  <a16:creationId xmlns:a16="http://schemas.microsoft.com/office/drawing/2014/main" id="{1770AC5D-09DC-4A21-A963-F058C60A8D0C}"/>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a:stretch/>
          </p:blipFill>
          <p:spPr>
            <a:xfrm flipH="1">
              <a:off x="11439144" y="3154680"/>
              <a:ext cx="777240" cy="606425"/>
            </a:xfrm>
            <a:prstGeom prst="rect">
              <a:avLst/>
            </a:prstGeom>
          </p:spPr>
        </p:pic>
      </p:grpSp>
      <p:sp>
        <p:nvSpPr>
          <p:cNvPr id="27" name="Content Placeholder 2">
            <a:extLst>
              <a:ext uri="{FF2B5EF4-FFF2-40B4-BE49-F238E27FC236}">
                <a16:creationId xmlns:a16="http://schemas.microsoft.com/office/drawing/2014/main" id="{7572287D-0B3C-FDA9-9596-51357CB860AA}"/>
              </a:ext>
            </a:extLst>
          </p:cNvPr>
          <p:cNvSpPr>
            <a:spLocks noGrp="1"/>
          </p:cNvSpPr>
          <p:nvPr>
            <p:ph idx="1"/>
          </p:nvPr>
        </p:nvSpPr>
        <p:spPr>
          <a:xfrm>
            <a:off x="1295401" y="2556932"/>
            <a:ext cx="9769678" cy="3318936"/>
          </a:xfrm>
        </p:spPr>
        <p:txBody>
          <a:bodyPr vert="horz" lIns="45720" tIns="45720" rIns="45720" bIns="45720" rtlCol="0">
            <a:normAutofit lnSpcReduction="10000"/>
          </a:bodyPr>
          <a:lstStyle/>
          <a:p>
            <a:pPr>
              <a:lnSpc>
                <a:spcPct val="90000"/>
              </a:lnSpc>
              <a:buFont typeface="Arial" panose="020B0604020202020204" pitchFamily="34" charset="0"/>
              <a:buChar char="•"/>
            </a:pPr>
            <a:r>
              <a:rPr lang="en-US" sz="2200"/>
              <a:t>In Singapore, the Housing &amp; Development Board (HDB) is tasked with developing public housing estates in a manner that ensures affordability</a:t>
            </a:r>
          </a:p>
          <a:p>
            <a:pPr>
              <a:lnSpc>
                <a:spcPct val="90000"/>
              </a:lnSpc>
              <a:buFont typeface="Arial" panose="020B0604020202020204" pitchFamily="34" charset="0"/>
              <a:buChar char="•"/>
            </a:pPr>
            <a:r>
              <a:rPr lang="en-US" sz="2200"/>
              <a:t>More than 80% of Singapore’s resident population currently reside in HDB public housing or flats</a:t>
            </a:r>
          </a:p>
          <a:p>
            <a:pPr>
              <a:lnSpc>
                <a:spcPct val="90000"/>
              </a:lnSpc>
              <a:buFont typeface="Arial" panose="020B0604020202020204" pitchFamily="34" charset="0"/>
              <a:buChar char="•"/>
            </a:pPr>
            <a:r>
              <a:rPr lang="en-US" sz="2200"/>
              <a:t>Escalating prices in the past few years have raised concerns regarding the affordability of public housing</a:t>
            </a:r>
          </a:p>
          <a:p>
            <a:pPr>
              <a:lnSpc>
                <a:spcPct val="90000"/>
              </a:lnSpc>
              <a:buFont typeface="Arial" panose="020B0604020202020204" pitchFamily="34" charset="0"/>
              <a:buChar char="•"/>
            </a:pPr>
            <a:r>
              <a:rPr lang="en-US" sz="2200"/>
              <a:t>Certain demographic groups, especially young couples, find owning their own homes becoming out of reach</a:t>
            </a:r>
          </a:p>
          <a:p>
            <a:pPr>
              <a:lnSpc>
                <a:spcPct val="90000"/>
              </a:lnSpc>
              <a:buFont typeface="Arial" panose="020B0604020202020204" pitchFamily="34" charset="0"/>
              <a:buChar char="•"/>
            </a:pPr>
            <a:r>
              <a:rPr lang="en-US" sz="2200"/>
              <a:t>Pace of public housing price increases greatly outweighs salary growth</a:t>
            </a:r>
          </a:p>
        </p:txBody>
      </p:sp>
    </p:spTree>
    <p:extLst>
      <p:ext uri="{BB962C8B-B14F-4D97-AF65-F5344CB8AC3E}">
        <p14:creationId xmlns:p14="http://schemas.microsoft.com/office/powerpoint/2010/main" val="19417869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5946BD-0BD2-486A-4190-A0B34766C0DB}"/>
              </a:ext>
            </a:extLst>
          </p:cNvPr>
          <p:cNvSpPr>
            <a:spLocks noGrp="1"/>
          </p:cNvSpPr>
          <p:nvPr>
            <p:ph type="title"/>
          </p:nvPr>
        </p:nvSpPr>
        <p:spPr/>
        <p:txBody>
          <a:bodyPr/>
          <a:lstStyle/>
          <a:p>
            <a:r>
              <a:rPr lang="en-SG"/>
              <a:t>Models</a:t>
            </a:r>
          </a:p>
        </p:txBody>
      </p:sp>
      <p:graphicFrame>
        <p:nvGraphicFramePr>
          <p:cNvPr id="7" name="Content Placeholder 2">
            <a:extLst>
              <a:ext uri="{FF2B5EF4-FFF2-40B4-BE49-F238E27FC236}">
                <a16:creationId xmlns:a16="http://schemas.microsoft.com/office/drawing/2014/main" id="{6FDC1F25-C41D-D990-0495-9152289A57E2}"/>
              </a:ext>
            </a:extLst>
          </p:cNvPr>
          <p:cNvGraphicFramePr>
            <a:graphicFrameLocks/>
          </p:cNvGraphicFramePr>
          <p:nvPr>
            <p:extLst>
              <p:ext uri="{D42A27DB-BD31-4B8C-83A1-F6EECF244321}">
                <p14:modId xmlns:p14="http://schemas.microsoft.com/office/powerpoint/2010/main" val="3584110469"/>
              </p:ext>
            </p:extLst>
          </p:nvPr>
        </p:nvGraphicFramePr>
        <p:xfrm>
          <a:off x="1295401" y="2675822"/>
          <a:ext cx="9601197" cy="29856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914013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E459E4-9EA2-4447-E181-4738239B7C03}"/>
              </a:ext>
            </a:extLst>
          </p:cNvPr>
          <p:cNvSpPr>
            <a:spLocks noGrp="1"/>
          </p:cNvSpPr>
          <p:nvPr>
            <p:ph type="title"/>
          </p:nvPr>
        </p:nvSpPr>
        <p:spPr/>
        <p:txBody>
          <a:bodyPr/>
          <a:lstStyle/>
          <a:p>
            <a:r>
              <a:rPr lang="en-SG"/>
              <a:t>Datasets</a:t>
            </a:r>
          </a:p>
        </p:txBody>
      </p:sp>
      <p:sp>
        <p:nvSpPr>
          <p:cNvPr id="3" name="Content Placeholder 2">
            <a:extLst>
              <a:ext uri="{FF2B5EF4-FFF2-40B4-BE49-F238E27FC236}">
                <a16:creationId xmlns:a16="http://schemas.microsoft.com/office/drawing/2014/main" id="{20B64989-E224-EA74-37F4-0F760C968066}"/>
              </a:ext>
            </a:extLst>
          </p:cNvPr>
          <p:cNvSpPr>
            <a:spLocks noGrp="1"/>
          </p:cNvSpPr>
          <p:nvPr>
            <p:ph idx="1"/>
          </p:nvPr>
        </p:nvSpPr>
        <p:spPr>
          <a:xfrm>
            <a:off x="1295401" y="2424954"/>
            <a:ext cx="10082752" cy="872068"/>
          </a:xfrm>
        </p:spPr>
        <p:txBody>
          <a:bodyPr>
            <a:normAutofit/>
          </a:bodyPr>
          <a:lstStyle/>
          <a:p>
            <a:pPr marL="0" indent="0">
              <a:spcBef>
                <a:spcPts val="0"/>
              </a:spcBef>
              <a:spcAft>
                <a:spcPts val="100"/>
              </a:spcAft>
              <a:buNone/>
            </a:pPr>
            <a:r>
              <a:rPr lang="en-SG" sz="1400" b="1"/>
              <a:t>Dataset 1</a:t>
            </a:r>
            <a:r>
              <a:rPr lang="en-SG" sz="1400"/>
              <a:t>:  HDB resale data (Source: </a:t>
            </a:r>
            <a:r>
              <a:rPr lang="en-SG" sz="1400">
                <a:solidFill>
                  <a:schemeClr val="accent6">
                    <a:lumMod val="50000"/>
                  </a:schemeClr>
                </a:solidFill>
                <a:hlinkClick r:id="rId2">
                  <a:extLst>
                    <a:ext uri="{A12FA001-AC4F-418D-AE19-62706E023703}">
                      <ahyp:hlinkClr xmlns:ahyp="http://schemas.microsoft.com/office/drawing/2018/hyperlinkcolor" val="tx"/>
                    </a:ext>
                  </a:extLst>
                </a:hlinkClick>
              </a:rPr>
              <a:t>https://data.gov.sg/dataset/resale-flat-prices</a:t>
            </a:r>
            <a:r>
              <a:rPr lang="en-SG" sz="1400"/>
              <a:t>)</a:t>
            </a:r>
          </a:p>
          <a:p>
            <a:pPr marL="0" indent="0">
              <a:spcBef>
                <a:spcPts val="100"/>
              </a:spcBef>
              <a:buNone/>
            </a:pPr>
            <a:r>
              <a:rPr lang="en-SG" sz="1400"/>
              <a:t> - 11 Attributes describing public housing such as address, size of the flat and resale price</a:t>
            </a:r>
          </a:p>
        </p:txBody>
      </p:sp>
      <p:pic>
        <p:nvPicPr>
          <p:cNvPr id="4" name="Picture 3" descr="A picture containing text, screenshot, font, number&#10;&#10;Description automatically generated">
            <a:extLst>
              <a:ext uri="{FF2B5EF4-FFF2-40B4-BE49-F238E27FC236}">
                <a16:creationId xmlns:a16="http://schemas.microsoft.com/office/drawing/2014/main" id="{33BA2F22-AE74-139B-3D93-BF358FCD3EB9}"/>
              </a:ext>
            </a:extLst>
          </p:cNvPr>
          <p:cNvPicPr>
            <a:picLocks noChangeAspect="1"/>
          </p:cNvPicPr>
          <p:nvPr/>
        </p:nvPicPr>
        <p:blipFill rotWithShape="1">
          <a:blip r:embed="rId3">
            <a:extLst>
              <a:ext uri="{28A0092B-C50C-407E-A947-70E740481C1C}">
                <a14:useLocalDpi xmlns:a14="http://schemas.microsoft.com/office/drawing/2010/main" val="0"/>
              </a:ext>
            </a:extLst>
          </a:blip>
          <a:srcRect t="1" b="52528"/>
          <a:stretch/>
        </p:blipFill>
        <p:spPr>
          <a:xfrm>
            <a:off x="1507829" y="3029107"/>
            <a:ext cx="9000000" cy="622660"/>
          </a:xfrm>
          <a:prstGeom prst="rect">
            <a:avLst/>
          </a:prstGeom>
          <a:ln>
            <a:solidFill>
              <a:schemeClr val="tx1"/>
            </a:solidFill>
          </a:ln>
        </p:spPr>
      </p:pic>
      <p:sp>
        <p:nvSpPr>
          <p:cNvPr id="5" name="Content Placeholder 2">
            <a:extLst>
              <a:ext uri="{FF2B5EF4-FFF2-40B4-BE49-F238E27FC236}">
                <a16:creationId xmlns:a16="http://schemas.microsoft.com/office/drawing/2014/main" id="{74AE1DE7-5DD3-8916-A826-F6826222625F}"/>
              </a:ext>
            </a:extLst>
          </p:cNvPr>
          <p:cNvSpPr txBox="1">
            <a:spLocks/>
          </p:cNvSpPr>
          <p:nvPr/>
        </p:nvSpPr>
        <p:spPr>
          <a:xfrm>
            <a:off x="1295400" y="3700867"/>
            <a:ext cx="10082751" cy="872068"/>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marL="0" indent="0">
              <a:spcBef>
                <a:spcPts val="0"/>
              </a:spcBef>
              <a:spcAft>
                <a:spcPts val="100"/>
              </a:spcAft>
              <a:buFont typeface="Arial"/>
              <a:buNone/>
            </a:pPr>
            <a:r>
              <a:rPr lang="en-SG" sz="1400" b="1"/>
              <a:t>Dataset 2</a:t>
            </a:r>
            <a:r>
              <a:rPr lang="en-SG" sz="1400"/>
              <a:t>:  Consumer Price Index (CPI) data (Source: </a:t>
            </a:r>
            <a:r>
              <a:rPr lang="en-SG" sz="1400">
                <a:solidFill>
                  <a:schemeClr val="accent6">
                    <a:lumMod val="50000"/>
                  </a:schemeClr>
                </a:solidFill>
                <a:hlinkClick r:id="rId4">
                  <a:extLst>
                    <a:ext uri="{A12FA001-AC4F-418D-AE19-62706E023703}">
                      <ahyp:hlinkClr xmlns:ahyp="http://schemas.microsoft.com/office/drawing/2018/hyperlinkcolor" val="tx"/>
                    </a:ext>
                  </a:extLst>
                </a:hlinkClick>
              </a:rPr>
              <a:t>https://www.worldbank.org/en/research/brief/inflationdatabase</a:t>
            </a:r>
            <a:r>
              <a:rPr lang="en-SG" sz="1400"/>
              <a:t>)</a:t>
            </a:r>
          </a:p>
          <a:p>
            <a:pPr marL="0" indent="0">
              <a:spcBef>
                <a:spcPts val="100"/>
              </a:spcBef>
              <a:buNone/>
            </a:pPr>
            <a:r>
              <a:rPr lang="en-SG" sz="1400"/>
              <a:t> - Time series data regarding various countries’ CPI from 1970 to 2022</a:t>
            </a:r>
          </a:p>
          <a:p>
            <a:pPr marL="0" indent="0">
              <a:spcBef>
                <a:spcPts val="100"/>
              </a:spcBef>
              <a:buFont typeface="Arial"/>
              <a:buNone/>
            </a:pPr>
            <a:endParaRPr lang="en-SG" sz="1400"/>
          </a:p>
        </p:txBody>
      </p:sp>
      <p:sp>
        <p:nvSpPr>
          <p:cNvPr id="6" name="Content Placeholder 2">
            <a:extLst>
              <a:ext uri="{FF2B5EF4-FFF2-40B4-BE49-F238E27FC236}">
                <a16:creationId xmlns:a16="http://schemas.microsoft.com/office/drawing/2014/main" id="{1B1DD888-7F23-83FC-4CB3-A59C087FCB0F}"/>
              </a:ext>
            </a:extLst>
          </p:cNvPr>
          <p:cNvSpPr txBox="1">
            <a:spLocks/>
          </p:cNvSpPr>
          <p:nvPr/>
        </p:nvSpPr>
        <p:spPr>
          <a:xfrm>
            <a:off x="1295401" y="4809843"/>
            <a:ext cx="10206788" cy="1016289"/>
          </a:xfrm>
          <a:prstGeom prst="rect">
            <a:avLst/>
          </a:prstGeom>
        </p:spPr>
        <p:txBody>
          <a:bodyPr vert="horz" lIns="91440" tIns="45720" rIns="91440" bIns="45720" rtlCol="0" anchor="t">
            <a:no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marL="0" indent="0" algn="l">
              <a:spcAft>
                <a:spcPts val="100"/>
              </a:spcAft>
              <a:buNone/>
            </a:pPr>
            <a:r>
              <a:rPr lang="en-SG" sz="1400" b="1"/>
              <a:t>Dataset 3</a:t>
            </a:r>
            <a:r>
              <a:rPr lang="en-SG" sz="1400"/>
              <a:t>:  Singapore Demographics data (Source: </a:t>
            </a:r>
            <a:r>
              <a:rPr lang="en-SG" sz="1400">
                <a:solidFill>
                  <a:schemeClr val="accent6">
                    <a:lumMod val="50000"/>
                  </a:schemeClr>
                </a:solidFill>
                <a:hlinkClick r:id="rId5">
                  <a:extLst>
                    <a:ext uri="{A12FA001-AC4F-418D-AE19-62706E023703}">
                      <ahyp:hlinkClr xmlns:ahyp="http://schemas.microsoft.com/office/drawing/2018/hyperlinkcolor" val="tx"/>
                    </a:ext>
                  </a:extLst>
                </a:hlinkClick>
              </a:rPr>
              <a:t>https://www.singstat.gov.sg/find-data/search-bytheme/population/population-and-population-structure/latest-data</a:t>
            </a:r>
            <a:r>
              <a:rPr lang="en-SG" sz="1400"/>
              <a:t>)</a:t>
            </a:r>
          </a:p>
          <a:p>
            <a:pPr marL="0" indent="0">
              <a:spcBef>
                <a:spcPts val="100"/>
              </a:spcBef>
              <a:buNone/>
            </a:pPr>
            <a:r>
              <a:rPr lang="en-SG" sz="1400"/>
              <a:t> - Demographics consisting of Singapore’s population count, population growth and breakdown by age group covering the period 1950 to 2022</a:t>
            </a:r>
          </a:p>
          <a:p>
            <a:pPr marL="0" indent="0">
              <a:spcBef>
                <a:spcPts val="100"/>
              </a:spcBef>
              <a:buFont typeface="Arial"/>
              <a:buNone/>
            </a:pPr>
            <a:endParaRPr lang="en-SG" sz="1400"/>
          </a:p>
        </p:txBody>
      </p:sp>
      <p:pic>
        <p:nvPicPr>
          <p:cNvPr id="7" name="Picture 6">
            <a:extLst>
              <a:ext uri="{FF2B5EF4-FFF2-40B4-BE49-F238E27FC236}">
                <a16:creationId xmlns:a16="http://schemas.microsoft.com/office/drawing/2014/main" id="{A09CCED5-8259-4F33-8982-D27BDC834B2A}"/>
              </a:ext>
            </a:extLst>
          </p:cNvPr>
          <p:cNvPicPr>
            <a:picLocks noChangeAspect="1"/>
          </p:cNvPicPr>
          <p:nvPr/>
        </p:nvPicPr>
        <p:blipFill rotWithShape="1">
          <a:blip r:embed="rId6">
            <a:extLst>
              <a:ext uri="{28A0092B-C50C-407E-A947-70E740481C1C}">
                <a14:useLocalDpi xmlns:a14="http://schemas.microsoft.com/office/drawing/2010/main" val="0"/>
              </a:ext>
            </a:extLst>
          </a:blip>
          <a:srcRect l="1324" t="12942" r="8" b="15702"/>
          <a:stretch/>
        </p:blipFill>
        <p:spPr>
          <a:xfrm>
            <a:off x="1507829" y="4292699"/>
            <a:ext cx="9000000" cy="461033"/>
          </a:xfrm>
          <a:prstGeom prst="rect">
            <a:avLst/>
          </a:prstGeom>
          <a:ln>
            <a:solidFill>
              <a:schemeClr val="tx1"/>
            </a:solidFill>
          </a:ln>
        </p:spPr>
      </p:pic>
      <p:pic>
        <p:nvPicPr>
          <p:cNvPr id="8" name="Picture 7" descr="A picture containing text, font, number, line&#10;&#10;Description automatically generated">
            <a:extLst>
              <a:ext uri="{FF2B5EF4-FFF2-40B4-BE49-F238E27FC236}">
                <a16:creationId xmlns:a16="http://schemas.microsoft.com/office/drawing/2014/main" id="{350B7D77-43F3-57BE-E752-50FDC8166E81}"/>
              </a:ext>
            </a:extLst>
          </p:cNvPr>
          <p:cNvPicPr>
            <a:picLocks noChangeAspect="1"/>
          </p:cNvPicPr>
          <p:nvPr/>
        </p:nvPicPr>
        <p:blipFill rotWithShape="1">
          <a:blip r:embed="rId7">
            <a:extLst>
              <a:ext uri="{28A0092B-C50C-407E-A947-70E740481C1C}">
                <a14:useLocalDpi xmlns:a14="http://schemas.microsoft.com/office/drawing/2010/main" val="0"/>
              </a:ext>
            </a:extLst>
          </a:blip>
          <a:srcRect b="55813"/>
          <a:stretch/>
        </p:blipFill>
        <p:spPr>
          <a:xfrm>
            <a:off x="1507828" y="5586741"/>
            <a:ext cx="9000000" cy="540555"/>
          </a:xfrm>
          <a:prstGeom prst="rect">
            <a:avLst/>
          </a:prstGeom>
          <a:ln>
            <a:solidFill>
              <a:schemeClr val="tx1"/>
            </a:solidFill>
          </a:ln>
        </p:spPr>
      </p:pic>
      <p:sp>
        <p:nvSpPr>
          <p:cNvPr id="9" name="Rectangle 8">
            <a:extLst>
              <a:ext uri="{FF2B5EF4-FFF2-40B4-BE49-F238E27FC236}">
                <a16:creationId xmlns:a16="http://schemas.microsoft.com/office/drawing/2014/main" id="{D764362C-BBD7-EB9E-A8C7-45261A84C0BA}"/>
              </a:ext>
            </a:extLst>
          </p:cNvPr>
          <p:cNvSpPr/>
          <p:nvPr/>
        </p:nvSpPr>
        <p:spPr>
          <a:xfrm>
            <a:off x="3388093" y="5826132"/>
            <a:ext cx="173254" cy="5611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365811027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E78401-706E-A109-E437-57E3157A0CE5}"/>
              </a:ext>
            </a:extLst>
          </p:cNvPr>
          <p:cNvSpPr>
            <a:spLocks noGrp="1"/>
          </p:cNvSpPr>
          <p:nvPr>
            <p:ph type="title"/>
          </p:nvPr>
        </p:nvSpPr>
        <p:spPr/>
        <p:txBody>
          <a:bodyPr>
            <a:normAutofit/>
          </a:bodyPr>
          <a:lstStyle/>
          <a:p>
            <a:r>
              <a:rPr lang="en-SG"/>
              <a:t>Data Preparation</a:t>
            </a:r>
            <a:br>
              <a:rPr lang="en-SG"/>
            </a:br>
            <a:r>
              <a:rPr lang="en-SG" sz="3000"/>
              <a:t>Data Cleaning</a:t>
            </a:r>
          </a:p>
        </p:txBody>
      </p:sp>
      <p:sp>
        <p:nvSpPr>
          <p:cNvPr id="3" name="Content Placeholder 2">
            <a:extLst>
              <a:ext uri="{FF2B5EF4-FFF2-40B4-BE49-F238E27FC236}">
                <a16:creationId xmlns:a16="http://schemas.microsoft.com/office/drawing/2014/main" id="{052FAC2D-572E-960F-7DDE-BF07EBFC7F5F}"/>
              </a:ext>
            </a:extLst>
          </p:cNvPr>
          <p:cNvSpPr>
            <a:spLocks noGrp="1"/>
          </p:cNvSpPr>
          <p:nvPr>
            <p:ph idx="1"/>
          </p:nvPr>
        </p:nvSpPr>
        <p:spPr>
          <a:xfrm>
            <a:off x="1295401" y="2556932"/>
            <a:ext cx="9500343" cy="3318936"/>
          </a:xfrm>
        </p:spPr>
        <p:txBody>
          <a:bodyPr vert="horz" lIns="0" tIns="45720" rIns="0" bIns="45720" rtlCol="0" anchor="t">
            <a:normAutofit/>
          </a:bodyPr>
          <a:lstStyle/>
          <a:p>
            <a:pPr>
              <a:buFont typeface="Arial" panose="020F0502020204030204" pitchFamily="34" charset="0"/>
              <a:buChar char="•"/>
            </a:pPr>
            <a:r>
              <a:rPr lang="en-SG">
                <a:cs typeface="Calibri"/>
              </a:rPr>
              <a:t>Merge the 2 separate datasets and align them by year or year/month</a:t>
            </a:r>
          </a:p>
          <a:p>
            <a:pPr>
              <a:buFont typeface="Arial" panose="020F0502020204030204" pitchFamily="34" charset="0"/>
              <a:buChar char="•"/>
            </a:pPr>
            <a:r>
              <a:rPr lang="en-SG">
                <a:cs typeface="Calibri"/>
              </a:rPr>
              <a:t>Some text fields are converted to numeric</a:t>
            </a:r>
            <a:br>
              <a:rPr lang="en-SG">
                <a:cs typeface="Calibri"/>
              </a:rPr>
            </a:br>
            <a:r>
              <a:rPr lang="en-SG">
                <a:cs typeface="Calibri"/>
              </a:rPr>
              <a:t>- e.g. "remaining lease" (example 89 years 06 months) are converted into numeric 89.5 years</a:t>
            </a:r>
          </a:p>
          <a:p>
            <a:pPr>
              <a:buFont typeface="Arial" panose="020F0502020204030204" pitchFamily="34" charset="0"/>
              <a:buChar char="•"/>
            </a:pPr>
            <a:r>
              <a:rPr lang="en-SG">
                <a:cs typeface="Calibri"/>
              </a:rPr>
              <a:t>Data irrelevant to our analysis has been excluded</a:t>
            </a:r>
            <a:br>
              <a:rPr lang="en-SG">
                <a:cs typeface="Calibri"/>
              </a:rPr>
            </a:br>
            <a:r>
              <a:rPr lang="en-SG">
                <a:cs typeface="Calibri"/>
              </a:rPr>
              <a:t>- e.g. population by gender and races</a:t>
            </a:r>
          </a:p>
        </p:txBody>
      </p:sp>
    </p:spTree>
    <p:extLst>
      <p:ext uri="{BB962C8B-B14F-4D97-AF65-F5344CB8AC3E}">
        <p14:creationId xmlns:p14="http://schemas.microsoft.com/office/powerpoint/2010/main" val="14599462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B8B5EA-5D33-7793-D9D3-6B43F9B60359}"/>
              </a:ext>
            </a:extLst>
          </p:cNvPr>
          <p:cNvSpPr>
            <a:spLocks noGrp="1"/>
          </p:cNvSpPr>
          <p:nvPr>
            <p:ph type="title"/>
          </p:nvPr>
        </p:nvSpPr>
        <p:spPr/>
        <p:txBody>
          <a:bodyPr/>
          <a:lstStyle/>
          <a:p>
            <a:r>
              <a:rPr lang="en-US"/>
              <a:t>Background</a:t>
            </a:r>
          </a:p>
        </p:txBody>
      </p:sp>
      <p:sp>
        <p:nvSpPr>
          <p:cNvPr id="3" name="Content Placeholder 2">
            <a:extLst>
              <a:ext uri="{FF2B5EF4-FFF2-40B4-BE49-F238E27FC236}">
                <a16:creationId xmlns:a16="http://schemas.microsoft.com/office/drawing/2014/main" id="{BC54751A-B7DC-550B-FA3E-EA435EF67E7E}"/>
              </a:ext>
            </a:extLst>
          </p:cNvPr>
          <p:cNvSpPr>
            <a:spLocks noGrp="1"/>
          </p:cNvSpPr>
          <p:nvPr>
            <p:ph idx="1"/>
          </p:nvPr>
        </p:nvSpPr>
        <p:spPr/>
        <p:txBody>
          <a:bodyPr/>
          <a:lstStyle/>
          <a:p>
            <a:r>
              <a:rPr lang="en-US" sz="2200"/>
              <a:t>the Housing &amp; Development Board (HDB) is a government agency, tasked with developing public housing estates in a manner that ensures affordability</a:t>
            </a:r>
            <a:br>
              <a:rPr lang="en-US" sz="2200"/>
            </a:br>
            <a:endParaRPr lang="en-US" sz="2200"/>
          </a:p>
          <a:p>
            <a:pPr>
              <a:buSzPct val="114999"/>
            </a:pPr>
            <a:r>
              <a:rPr lang="en-US" sz="2200"/>
              <a:t>&gt;80% of Singapore’s resident population reside in HDB public housing or flats</a:t>
            </a:r>
            <a:br>
              <a:rPr lang="en-US" sz="2200"/>
            </a:br>
            <a:endParaRPr lang="en-US" sz="2200"/>
          </a:p>
          <a:p>
            <a:pPr>
              <a:buSzPct val="114999"/>
            </a:pPr>
            <a:r>
              <a:rPr lang="en-US" sz="2200"/>
              <a:t>Escalating prices in the past few years have raised concerns </a:t>
            </a:r>
            <a:br>
              <a:rPr lang="en-US"/>
            </a:br>
            <a:r>
              <a:rPr lang="en-US" sz="2200"/>
              <a:t>regarding the affordability of public housing</a:t>
            </a:r>
          </a:p>
          <a:p>
            <a:pPr>
              <a:buSzPct val="114999"/>
            </a:pPr>
            <a:endParaRPr lang="en-US" sz="2200"/>
          </a:p>
          <a:p>
            <a:pPr>
              <a:buSzPct val="114999"/>
            </a:pPr>
            <a:endParaRPr lang="en-US" sz="2200"/>
          </a:p>
          <a:p>
            <a:pPr>
              <a:buSzPct val="114999"/>
            </a:pPr>
            <a:endParaRPr lang="en-US"/>
          </a:p>
        </p:txBody>
      </p:sp>
      <p:grpSp>
        <p:nvGrpSpPr>
          <p:cNvPr id="39" name="Group 38">
            <a:extLst>
              <a:ext uri="{FF2B5EF4-FFF2-40B4-BE49-F238E27FC236}">
                <a16:creationId xmlns:a16="http://schemas.microsoft.com/office/drawing/2014/main" id="{148019A2-C830-81C1-4B78-6C4845CA6507}"/>
              </a:ext>
            </a:extLst>
          </p:cNvPr>
          <p:cNvGrpSpPr/>
          <p:nvPr/>
        </p:nvGrpSpPr>
        <p:grpSpPr>
          <a:xfrm>
            <a:off x="7552706" y="4191990"/>
            <a:ext cx="3906732" cy="1705209"/>
            <a:chOff x="7552706" y="4191990"/>
            <a:chExt cx="3906732" cy="1705209"/>
          </a:xfrm>
        </p:grpSpPr>
        <p:sp>
          <p:nvSpPr>
            <p:cNvPr id="4" name="Rectangle 3">
              <a:extLst>
                <a:ext uri="{FF2B5EF4-FFF2-40B4-BE49-F238E27FC236}">
                  <a16:creationId xmlns:a16="http://schemas.microsoft.com/office/drawing/2014/main" id="{F2A4DCA6-5C4A-3478-A8F9-9B56B9C29F40}"/>
                </a:ext>
              </a:extLst>
            </p:cNvPr>
            <p:cNvSpPr/>
            <p:nvPr/>
          </p:nvSpPr>
          <p:spPr>
            <a:xfrm>
              <a:off x="8811491" y="4191990"/>
              <a:ext cx="2085106" cy="54626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Housing Landscape</a:t>
              </a:r>
            </a:p>
          </p:txBody>
        </p:sp>
        <p:sp>
          <p:nvSpPr>
            <p:cNvPr id="19" name="Rectangle 18">
              <a:extLst>
                <a:ext uri="{FF2B5EF4-FFF2-40B4-BE49-F238E27FC236}">
                  <a16:creationId xmlns:a16="http://schemas.microsoft.com/office/drawing/2014/main" id="{20D89037-F2E5-EAA1-2821-7697E5CADC15}"/>
                </a:ext>
              </a:extLst>
            </p:cNvPr>
            <p:cNvSpPr/>
            <p:nvPr/>
          </p:nvSpPr>
          <p:spPr>
            <a:xfrm>
              <a:off x="7735789" y="5438898"/>
              <a:ext cx="1591294" cy="353842"/>
            </a:xfrm>
            <a:prstGeom prst="rect">
              <a:avLst/>
            </a:prstGeom>
            <a:solidFill>
              <a:schemeClr val="accent3">
                <a:lumMod val="60000"/>
                <a:lumOff val="40000"/>
              </a:schemeClr>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a:t>Public Housing </a:t>
              </a:r>
            </a:p>
          </p:txBody>
        </p:sp>
        <p:cxnSp>
          <p:nvCxnSpPr>
            <p:cNvPr id="22" name="Connector: Elbow 21">
              <a:extLst>
                <a:ext uri="{FF2B5EF4-FFF2-40B4-BE49-F238E27FC236}">
                  <a16:creationId xmlns:a16="http://schemas.microsoft.com/office/drawing/2014/main" id="{09D64D01-7869-AC07-0EDB-F7CDEA14BC15}"/>
                </a:ext>
              </a:extLst>
            </p:cNvPr>
            <p:cNvCxnSpPr>
              <a:stCxn id="4" idx="2"/>
              <a:endCxn id="19" idx="0"/>
            </p:cNvCxnSpPr>
            <p:nvPr/>
          </p:nvCxnSpPr>
          <p:spPr>
            <a:xfrm rot="5400000">
              <a:off x="8842419" y="4427272"/>
              <a:ext cx="700643" cy="1322608"/>
            </a:xfrm>
            <a:prstGeom prst="bentConnector3">
              <a:avLst/>
            </a:prstGeom>
          </p:spPr>
          <p:style>
            <a:lnRef idx="1">
              <a:schemeClr val="dk1"/>
            </a:lnRef>
            <a:fillRef idx="0">
              <a:schemeClr val="dk1"/>
            </a:fillRef>
            <a:effectRef idx="0">
              <a:schemeClr val="dk1"/>
            </a:effectRef>
            <a:fontRef idx="minor">
              <a:schemeClr val="tx1"/>
            </a:fontRef>
          </p:style>
        </p:cxnSp>
        <p:sp>
          <p:nvSpPr>
            <p:cNvPr id="23" name="Rectangle 22">
              <a:extLst>
                <a:ext uri="{FF2B5EF4-FFF2-40B4-BE49-F238E27FC236}">
                  <a16:creationId xmlns:a16="http://schemas.microsoft.com/office/drawing/2014/main" id="{8F58C3F4-C4D9-80B8-8601-6C894878E282}"/>
                </a:ext>
              </a:extLst>
            </p:cNvPr>
            <p:cNvSpPr/>
            <p:nvPr/>
          </p:nvSpPr>
          <p:spPr>
            <a:xfrm>
              <a:off x="10333756" y="5350935"/>
              <a:ext cx="1125682" cy="546264"/>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Private Properties</a:t>
              </a:r>
            </a:p>
          </p:txBody>
        </p:sp>
        <p:cxnSp>
          <p:nvCxnSpPr>
            <p:cNvPr id="28" name="Connector: Elbow 27">
              <a:extLst>
                <a:ext uri="{FF2B5EF4-FFF2-40B4-BE49-F238E27FC236}">
                  <a16:creationId xmlns:a16="http://schemas.microsoft.com/office/drawing/2014/main" id="{CB27BC86-632B-0A13-756F-A129EF259487}"/>
                </a:ext>
              </a:extLst>
            </p:cNvPr>
            <p:cNvCxnSpPr>
              <a:cxnSpLocks/>
              <a:stCxn id="4" idx="2"/>
              <a:endCxn id="23" idx="0"/>
            </p:cNvCxnSpPr>
            <p:nvPr/>
          </p:nvCxnSpPr>
          <p:spPr>
            <a:xfrm rot="16200000" flipH="1">
              <a:off x="10068980" y="4523318"/>
              <a:ext cx="612680" cy="1042553"/>
            </a:xfrm>
            <a:prstGeom prst="bentConnector3">
              <a:avLst>
                <a:gd name="adj1" fmla="val 55815"/>
              </a:avLst>
            </a:prstGeom>
          </p:spPr>
          <p:style>
            <a:lnRef idx="1">
              <a:schemeClr val="dk1"/>
            </a:lnRef>
            <a:fillRef idx="0">
              <a:schemeClr val="dk1"/>
            </a:fillRef>
            <a:effectRef idx="0">
              <a:schemeClr val="dk1"/>
            </a:effectRef>
            <a:fontRef idx="minor">
              <a:schemeClr val="tx1"/>
            </a:fontRef>
          </p:style>
        </p:cxnSp>
        <p:sp>
          <p:nvSpPr>
            <p:cNvPr id="36" name="Rectangle 35">
              <a:extLst>
                <a:ext uri="{FF2B5EF4-FFF2-40B4-BE49-F238E27FC236}">
                  <a16:creationId xmlns:a16="http://schemas.microsoft.com/office/drawing/2014/main" id="{236E87FB-6437-9F66-0A55-B16685D431FB}"/>
                </a:ext>
              </a:extLst>
            </p:cNvPr>
            <p:cNvSpPr/>
            <p:nvPr/>
          </p:nvSpPr>
          <p:spPr>
            <a:xfrm>
              <a:off x="7552706" y="5329602"/>
              <a:ext cx="1959429" cy="546265"/>
            </a:xfrm>
            <a:prstGeom prst="rect">
              <a:avLst/>
            </a:prstGeom>
            <a:noFill/>
            <a:ln w="57150">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67240908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878D96-9B1F-CCDD-D77A-C21EA95C63F4}"/>
              </a:ext>
            </a:extLst>
          </p:cNvPr>
          <p:cNvSpPr>
            <a:spLocks noGrp="1"/>
          </p:cNvSpPr>
          <p:nvPr>
            <p:ph type="title"/>
          </p:nvPr>
        </p:nvSpPr>
        <p:spPr/>
        <p:txBody>
          <a:bodyPr>
            <a:normAutofit/>
          </a:bodyPr>
          <a:lstStyle/>
          <a:p>
            <a:r>
              <a:rPr lang="en-US"/>
              <a:t>Principal Component Analysis/ Regression</a:t>
            </a:r>
          </a:p>
        </p:txBody>
      </p:sp>
      <p:sp>
        <p:nvSpPr>
          <p:cNvPr id="27" name="TextBox 26">
            <a:extLst>
              <a:ext uri="{FF2B5EF4-FFF2-40B4-BE49-F238E27FC236}">
                <a16:creationId xmlns:a16="http://schemas.microsoft.com/office/drawing/2014/main" id="{3CDD48CD-BBFC-167D-C7BA-6A09618F38AF}"/>
              </a:ext>
            </a:extLst>
          </p:cNvPr>
          <p:cNvSpPr txBox="1"/>
          <p:nvPr/>
        </p:nvSpPr>
        <p:spPr>
          <a:xfrm>
            <a:off x="1295402" y="2503041"/>
            <a:ext cx="9724899" cy="646331"/>
          </a:xfrm>
          <a:prstGeom prst="rect">
            <a:avLst/>
          </a:prstGeom>
          <a:noFill/>
        </p:spPr>
        <p:txBody>
          <a:bodyPr wrap="square" lIns="91440" tIns="45720" rIns="91440" bIns="45720" rtlCol="0" anchor="t">
            <a:spAutoFit/>
          </a:bodyPr>
          <a:lstStyle/>
          <a:p>
            <a:r>
              <a:rPr lang="en-US"/>
              <a:t>Principal Component Regression is performed which is a technique to combines Principal Component Analysis with linear regression.</a:t>
            </a:r>
          </a:p>
        </p:txBody>
      </p:sp>
      <p:pic>
        <p:nvPicPr>
          <p:cNvPr id="30" name="Picture 29">
            <a:extLst>
              <a:ext uri="{FF2B5EF4-FFF2-40B4-BE49-F238E27FC236}">
                <a16:creationId xmlns:a16="http://schemas.microsoft.com/office/drawing/2014/main" id="{0D2E6791-7DA6-ABFD-2E5B-E1EF84A0F6DD}"/>
              </a:ext>
            </a:extLst>
          </p:cNvPr>
          <p:cNvPicPr>
            <a:picLocks noChangeAspect="1"/>
          </p:cNvPicPr>
          <p:nvPr/>
        </p:nvPicPr>
        <p:blipFill>
          <a:blip r:embed="rId3"/>
          <a:stretch>
            <a:fillRect/>
          </a:stretch>
        </p:blipFill>
        <p:spPr>
          <a:xfrm>
            <a:off x="1295403" y="3149372"/>
            <a:ext cx="5449782" cy="2805543"/>
          </a:xfrm>
          <a:prstGeom prst="rect">
            <a:avLst/>
          </a:prstGeom>
          <a:ln>
            <a:solidFill>
              <a:schemeClr val="tx1"/>
            </a:solidFill>
          </a:ln>
        </p:spPr>
      </p:pic>
      <p:sp>
        <p:nvSpPr>
          <p:cNvPr id="31" name="TextBox 30">
            <a:extLst>
              <a:ext uri="{FF2B5EF4-FFF2-40B4-BE49-F238E27FC236}">
                <a16:creationId xmlns:a16="http://schemas.microsoft.com/office/drawing/2014/main" id="{042D5A74-FB9F-DF76-1014-CA39C562949B}"/>
              </a:ext>
            </a:extLst>
          </p:cNvPr>
          <p:cNvSpPr txBox="1"/>
          <p:nvPr/>
        </p:nvSpPr>
        <p:spPr>
          <a:xfrm>
            <a:off x="7072743" y="3124742"/>
            <a:ext cx="3823854" cy="369332"/>
          </a:xfrm>
          <a:prstGeom prst="rect">
            <a:avLst/>
          </a:prstGeom>
          <a:noFill/>
        </p:spPr>
        <p:txBody>
          <a:bodyPr wrap="square" rtlCol="0">
            <a:spAutoFit/>
          </a:bodyPr>
          <a:lstStyle/>
          <a:p>
            <a:r>
              <a:rPr lang="en-US"/>
              <a:t>R2 is only at 0.6640</a:t>
            </a:r>
          </a:p>
        </p:txBody>
      </p:sp>
    </p:spTree>
    <p:extLst>
      <p:ext uri="{BB962C8B-B14F-4D97-AF65-F5344CB8AC3E}">
        <p14:creationId xmlns:p14="http://schemas.microsoft.com/office/powerpoint/2010/main" val="9514364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bg>
      <p:bgPr>
        <a:blipFill>
          <a:blip r:embed="rId2"/>
          <a:stretch/>
        </a:blipFill>
        <a:effectLst/>
      </p:bgPr>
    </p:bg>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DFB5D1BB-0703-437B-BD1E-1D07F8A2730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24" name="Picture 23">
              <a:extLst>
                <a:ext uri="{FF2B5EF4-FFF2-40B4-BE49-F238E27FC236}">
                  <a16:creationId xmlns:a16="http://schemas.microsoft.com/office/drawing/2014/main" id="{3886586B-3F0F-4593-B272-AE75AD0F0929}"/>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5" name="Rectangle 24">
              <a:extLst>
                <a:ext uri="{FF2B5EF4-FFF2-40B4-BE49-F238E27FC236}">
                  <a16:creationId xmlns:a16="http://schemas.microsoft.com/office/drawing/2014/main" id="{020DEB59-BF94-41B5-8F16-8B10442EE0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txBody>
            <a:bodyPr/>
            <a:lstStyle/>
            <a:p>
              <a:endParaRPr lang="en-SG"/>
            </a:p>
          </p:txBody>
        </p:sp>
        <p:pic>
          <p:nvPicPr>
            <p:cNvPr id="26" name="Picture 25">
              <a:extLst>
                <a:ext uri="{FF2B5EF4-FFF2-40B4-BE49-F238E27FC236}">
                  <a16:creationId xmlns:a16="http://schemas.microsoft.com/office/drawing/2014/main" id="{9A3BEF6F-FC03-43B1-8D1B-8DA3A360DBF0}"/>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20" name="Picture 26">
              <a:extLst>
                <a:ext uri="{FF2B5EF4-FFF2-40B4-BE49-F238E27FC236}">
                  <a16:creationId xmlns:a16="http://schemas.microsoft.com/office/drawing/2014/main" id="{0F49BA32-A501-4C79-9A72-92587AB9EEFE}"/>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cxnSp>
        <p:nvCxnSpPr>
          <p:cNvPr id="29" name="Straight Connector 28">
            <a:extLst>
              <a:ext uri="{FF2B5EF4-FFF2-40B4-BE49-F238E27FC236}">
                <a16:creationId xmlns:a16="http://schemas.microsoft.com/office/drawing/2014/main" id="{883F92AF-2403-4558-B1D7-72130A1E4BC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a:extLst>
              <a:ext uri="{FF2B5EF4-FFF2-40B4-BE49-F238E27FC236}">
                <a16:creationId xmlns:a16="http://schemas.microsoft.com/office/drawing/2014/main" id="{3993776B-6DCA-E10C-1658-7A2628315FEF}"/>
              </a:ext>
            </a:extLst>
          </p:cNvPr>
          <p:cNvSpPr>
            <a:spLocks noGrp="1"/>
          </p:cNvSpPr>
          <p:nvPr>
            <p:ph type="title"/>
          </p:nvPr>
        </p:nvSpPr>
        <p:spPr>
          <a:xfrm>
            <a:off x="1295402" y="982132"/>
            <a:ext cx="9601196" cy="1303867"/>
          </a:xfrm>
        </p:spPr>
        <p:txBody>
          <a:bodyPr vert="horz" lIns="91440" tIns="45720" rIns="91440" bIns="45720" rtlCol="0" anchor="ctr">
            <a:normAutofit/>
          </a:bodyPr>
          <a:lstStyle/>
          <a:p>
            <a:r>
              <a:rPr lang="en-US"/>
              <a:t>Preliminary Analysis</a:t>
            </a:r>
          </a:p>
        </p:txBody>
      </p:sp>
      <p:sp>
        <p:nvSpPr>
          <p:cNvPr id="9" name="AutoShape 6">
            <a:extLst>
              <a:ext uri="{FF2B5EF4-FFF2-40B4-BE49-F238E27FC236}">
                <a16:creationId xmlns:a16="http://schemas.microsoft.com/office/drawing/2014/main" id="{02E0D532-71CA-DE8F-72B7-6C6E90CC9B4E}"/>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0" name="Picture 29" descr="A picture containing screenshot, line, square, black&#10;&#10;Description automatically generated">
            <a:extLst>
              <a:ext uri="{FF2B5EF4-FFF2-40B4-BE49-F238E27FC236}">
                <a16:creationId xmlns:a16="http://schemas.microsoft.com/office/drawing/2014/main" id="{CF7B4F7F-E4B6-8DE0-9401-950FF95522F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76825" y="2643563"/>
            <a:ext cx="6147447" cy="2747181"/>
          </a:xfrm>
          <a:prstGeom prst="rect">
            <a:avLst/>
          </a:prstGeom>
          <a:solidFill>
            <a:schemeClr val="bg1"/>
          </a:solidFill>
          <a:ln>
            <a:solidFill>
              <a:schemeClr val="tx1"/>
            </a:solidFill>
          </a:ln>
        </p:spPr>
      </p:pic>
      <p:sp>
        <p:nvSpPr>
          <p:cNvPr id="39" name="TextBox 38">
            <a:extLst>
              <a:ext uri="{FF2B5EF4-FFF2-40B4-BE49-F238E27FC236}">
                <a16:creationId xmlns:a16="http://schemas.microsoft.com/office/drawing/2014/main" id="{C2E02E84-CB1D-C321-7A7E-2B6237565870}"/>
              </a:ext>
            </a:extLst>
          </p:cNvPr>
          <p:cNvSpPr txBox="1"/>
          <p:nvPr/>
        </p:nvSpPr>
        <p:spPr>
          <a:xfrm>
            <a:off x="821818" y="2537936"/>
            <a:ext cx="4396745" cy="1600438"/>
          </a:xfrm>
          <a:prstGeom prst="rect">
            <a:avLst/>
          </a:prstGeom>
          <a:noFill/>
        </p:spPr>
        <p:txBody>
          <a:bodyPr wrap="square" rtlCol="0">
            <a:spAutoFit/>
          </a:bodyPr>
          <a:lstStyle/>
          <a:p>
            <a:pPr marL="285750" indent="-285750">
              <a:buFont typeface="Arial" panose="020B0604020202020204" pitchFamily="34" charset="0"/>
              <a:buChar char="•"/>
            </a:pPr>
            <a:r>
              <a:rPr lang="en-US"/>
              <a:t>Based on the box plot, 3, 4 room and 5 room shows the largest proportion of outliers.</a:t>
            </a:r>
          </a:p>
          <a:p>
            <a:endParaRPr lang="en-US" sz="800"/>
          </a:p>
          <a:p>
            <a:pPr algn="ctr"/>
            <a:r>
              <a:rPr lang="en-US"/>
              <a:t>Statistical Analysis</a:t>
            </a:r>
          </a:p>
          <a:p>
            <a:pPr marL="285750" indent="-285750">
              <a:buFont typeface="Arial" panose="020B0604020202020204" pitchFamily="34" charset="0"/>
              <a:buChar char="•"/>
            </a:pPr>
            <a:endParaRPr lang="en-US"/>
          </a:p>
        </p:txBody>
      </p:sp>
      <p:graphicFrame>
        <p:nvGraphicFramePr>
          <p:cNvPr id="41" name="Table 42">
            <a:extLst>
              <a:ext uri="{FF2B5EF4-FFF2-40B4-BE49-F238E27FC236}">
                <a16:creationId xmlns:a16="http://schemas.microsoft.com/office/drawing/2014/main" id="{348F74F4-5EA4-CE68-6997-79C09AC61993}"/>
              </a:ext>
            </a:extLst>
          </p:cNvPr>
          <p:cNvGraphicFramePr>
            <a:graphicFrameLocks noGrp="1" noChangeAspect="1"/>
          </p:cNvGraphicFramePr>
          <p:nvPr>
            <p:extLst>
              <p:ext uri="{D42A27DB-BD31-4B8C-83A1-F6EECF244321}">
                <p14:modId xmlns:p14="http://schemas.microsoft.com/office/powerpoint/2010/main" val="1066217365"/>
              </p:ext>
            </p:extLst>
          </p:nvPr>
        </p:nvGraphicFramePr>
        <p:xfrm>
          <a:off x="967728" y="3892144"/>
          <a:ext cx="3904956" cy="1498600"/>
        </p:xfrm>
        <a:graphic>
          <a:graphicData uri="http://schemas.openxmlformats.org/drawingml/2006/table">
            <a:tbl>
              <a:tblPr firstRow="1" bandRow="1">
                <a:tableStyleId>{5C22544A-7EE6-4342-B048-85BDC9FD1C3A}</a:tableStyleId>
              </a:tblPr>
              <a:tblGrid>
                <a:gridCol w="976239">
                  <a:extLst>
                    <a:ext uri="{9D8B030D-6E8A-4147-A177-3AD203B41FA5}">
                      <a16:colId xmlns:a16="http://schemas.microsoft.com/office/drawing/2014/main" val="11426234"/>
                    </a:ext>
                  </a:extLst>
                </a:gridCol>
                <a:gridCol w="976239">
                  <a:extLst>
                    <a:ext uri="{9D8B030D-6E8A-4147-A177-3AD203B41FA5}">
                      <a16:colId xmlns:a16="http://schemas.microsoft.com/office/drawing/2014/main" val="2713467061"/>
                    </a:ext>
                  </a:extLst>
                </a:gridCol>
                <a:gridCol w="976239">
                  <a:extLst>
                    <a:ext uri="{9D8B030D-6E8A-4147-A177-3AD203B41FA5}">
                      <a16:colId xmlns:a16="http://schemas.microsoft.com/office/drawing/2014/main" val="62323199"/>
                    </a:ext>
                  </a:extLst>
                </a:gridCol>
                <a:gridCol w="976239">
                  <a:extLst>
                    <a:ext uri="{9D8B030D-6E8A-4147-A177-3AD203B41FA5}">
                      <a16:colId xmlns:a16="http://schemas.microsoft.com/office/drawing/2014/main" val="4221676043"/>
                    </a:ext>
                  </a:extLst>
                </a:gridCol>
              </a:tblGrid>
              <a:tr h="370840">
                <a:tc>
                  <a:txBody>
                    <a:bodyPr/>
                    <a:lstStyle/>
                    <a:p>
                      <a:pPr algn="ctr"/>
                      <a:endParaRPr lang="en-US" sz="1000"/>
                    </a:p>
                  </a:txBody>
                  <a:tcPr/>
                </a:tc>
                <a:tc>
                  <a:txBody>
                    <a:bodyPr/>
                    <a:lstStyle/>
                    <a:p>
                      <a:pPr algn="ctr"/>
                      <a:r>
                        <a:rPr lang="en-US" sz="1000"/>
                        <a:t>3 room</a:t>
                      </a:r>
                    </a:p>
                  </a:txBody>
                  <a:tcPr/>
                </a:tc>
                <a:tc>
                  <a:txBody>
                    <a:bodyPr/>
                    <a:lstStyle/>
                    <a:p>
                      <a:pPr algn="ctr"/>
                      <a:r>
                        <a:rPr lang="en-US" sz="1000"/>
                        <a:t>4 room</a:t>
                      </a:r>
                    </a:p>
                  </a:txBody>
                  <a:tcPr/>
                </a:tc>
                <a:tc>
                  <a:txBody>
                    <a:bodyPr/>
                    <a:lstStyle/>
                    <a:p>
                      <a:pPr algn="ctr"/>
                      <a:r>
                        <a:rPr lang="en-US" sz="1000"/>
                        <a:t>5 rooms</a:t>
                      </a:r>
                    </a:p>
                  </a:txBody>
                  <a:tcPr/>
                </a:tc>
                <a:extLst>
                  <a:ext uri="{0D108BD9-81ED-4DB2-BD59-A6C34878D82A}">
                    <a16:rowId xmlns:a16="http://schemas.microsoft.com/office/drawing/2014/main" val="2421446704"/>
                  </a:ext>
                </a:extLst>
              </a:tr>
              <a:tr h="182880">
                <a:tc>
                  <a:txBody>
                    <a:bodyPr/>
                    <a:lstStyle/>
                    <a:p>
                      <a:pPr algn="ctr"/>
                      <a:r>
                        <a:rPr lang="en-US" sz="1000"/>
                        <a:t>Mean Absolute Deviation</a:t>
                      </a:r>
                    </a:p>
                  </a:txBody>
                  <a:tcPr/>
                </a:tc>
                <a:tc>
                  <a:txBody>
                    <a:bodyPr/>
                    <a:lstStyle/>
                    <a:p>
                      <a:pPr algn="ctr"/>
                      <a:r>
                        <a:rPr lang="en-US" sz="1000"/>
                        <a:t>719</a:t>
                      </a:r>
                    </a:p>
                  </a:txBody>
                  <a:tcPr/>
                </a:tc>
                <a:tc>
                  <a:txBody>
                    <a:bodyPr/>
                    <a:lstStyle/>
                    <a:p>
                      <a:pPr algn="ctr"/>
                      <a:r>
                        <a:rPr lang="en-US" sz="1000"/>
                        <a:t>965</a:t>
                      </a:r>
                    </a:p>
                  </a:txBody>
                  <a:tcPr/>
                </a:tc>
                <a:tc>
                  <a:txBody>
                    <a:bodyPr/>
                    <a:lstStyle/>
                    <a:p>
                      <a:pPr algn="ctr"/>
                      <a:r>
                        <a:rPr lang="en-US" sz="1000"/>
                        <a:t>937</a:t>
                      </a:r>
                    </a:p>
                  </a:txBody>
                  <a:tcPr/>
                </a:tc>
                <a:extLst>
                  <a:ext uri="{0D108BD9-81ED-4DB2-BD59-A6C34878D82A}">
                    <a16:rowId xmlns:a16="http://schemas.microsoft.com/office/drawing/2014/main" val="3300828620"/>
                  </a:ext>
                </a:extLst>
              </a:tr>
              <a:tr h="182880">
                <a:tc>
                  <a:txBody>
                    <a:bodyPr/>
                    <a:lstStyle/>
                    <a:p>
                      <a:pPr algn="ctr"/>
                      <a:r>
                        <a:rPr lang="en-US" sz="1000"/>
                        <a:t>IQR</a:t>
                      </a:r>
                    </a:p>
                  </a:txBody>
                  <a:tcPr/>
                </a:tc>
                <a:tc>
                  <a:txBody>
                    <a:bodyPr/>
                    <a:lstStyle/>
                    <a:p>
                      <a:pPr algn="ctr"/>
                      <a:r>
                        <a:rPr lang="en-US" sz="1000"/>
                        <a:t>1003</a:t>
                      </a:r>
                    </a:p>
                  </a:txBody>
                  <a:tcPr/>
                </a:tc>
                <a:tc>
                  <a:txBody>
                    <a:bodyPr/>
                    <a:lstStyle/>
                    <a:p>
                      <a:pPr algn="ctr"/>
                      <a:r>
                        <a:rPr lang="en-US" sz="1000"/>
                        <a:t>1377</a:t>
                      </a:r>
                    </a:p>
                  </a:txBody>
                  <a:tcPr/>
                </a:tc>
                <a:tc>
                  <a:txBody>
                    <a:bodyPr/>
                    <a:lstStyle/>
                    <a:p>
                      <a:pPr algn="ctr"/>
                      <a:r>
                        <a:rPr lang="en-US" sz="1000"/>
                        <a:t>1429</a:t>
                      </a:r>
                    </a:p>
                  </a:txBody>
                  <a:tcPr/>
                </a:tc>
                <a:extLst>
                  <a:ext uri="{0D108BD9-81ED-4DB2-BD59-A6C34878D82A}">
                    <a16:rowId xmlns:a16="http://schemas.microsoft.com/office/drawing/2014/main" val="1771645294"/>
                  </a:ext>
                </a:extLst>
              </a:tr>
              <a:tr h="182880">
                <a:tc>
                  <a:txBody>
                    <a:bodyPr/>
                    <a:lstStyle/>
                    <a:p>
                      <a:pPr algn="ctr"/>
                      <a:r>
                        <a:rPr lang="en-US" sz="1000"/>
                        <a:t>Kurtosis</a:t>
                      </a:r>
                    </a:p>
                  </a:txBody>
                  <a:tcPr/>
                </a:tc>
                <a:tc>
                  <a:txBody>
                    <a:bodyPr/>
                    <a:lstStyle/>
                    <a:p>
                      <a:pPr algn="ctr"/>
                      <a:r>
                        <a:rPr lang="en-US" sz="1000"/>
                        <a:t>8.25</a:t>
                      </a:r>
                    </a:p>
                  </a:txBody>
                  <a:tcPr/>
                </a:tc>
                <a:tc>
                  <a:txBody>
                    <a:bodyPr/>
                    <a:lstStyle/>
                    <a:p>
                      <a:pPr algn="ctr"/>
                      <a:r>
                        <a:rPr lang="en-US" sz="1000"/>
                        <a:t>5.6</a:t>
                      </a:r>
                    </a:p>
                  </a:txBody>
                  <a:tcPr/>
                </a:tc>
                <a:tc>
                  <a:txBody>
                    <a:bodyPr/>
                    <a:lstStyle/>
                    <a:p>
                      <a:pPr algn="ctr"/>
                      <a:r>
                        <a:rPr lang="en-US" sz="1000"/>
                        <a:t>5.63</a:t>
                      </a:r>
                    </a:p>
                  </a:txBody>
                  <a:tcPr/>
                </a:tc>
                <a:extLst>
                  <a:ext uri="{0D108BD9-81ED-4DB2-BD59-A6C34878D82A}">
                    <a16:rowId xmlns:a16="http://schemas.microsoft.com/office/drawing/2014/main" val="1517046440"/>
                  </a:ext>
                </a:extLst>
              </a:tr>
              <a:tr h="182880">
                <a:tc>
                  <a:txBody>
                    <a:bodyPr/>
                    <a:lstStyle/>
                    <a:p>
                      <a:pPr algn="ctr"/>
                      <a:r>
                        <a:rPr lang="en-US" sz="1000"/>
                        <a:t>Skewness</a:t>
                      </a:r>
                    </a:p>
                  </a:txBody>
                  <a:tcPr/>
                </a:tc>
                <a:tc>
                  <a:txBody>
                    <a:bodyPr/>
                    <a:lstStyle/>
                    <a:p>
                      <a:pPr algn="ctr"/>
                      <a:r>
                        <a:rPr lang="en-US" sz="1000"/>
                        <a:t>1.93</a:t>
                      </a:r>
                    </a:p>
                  </a:txBody>
                  <a:tcPr/>
                </a:tc>
                <a:tc>
                  <a:txBody>
                    <a:bodyPr/>
                    <a:lstStyle/>
                    <a:p>
                      <a:pPr algn="ctr"/>
                      <a:r>
                        <a:rPr lang="en-US" sz="1000"/>
                        <a:t>1.54</a:t>
                      </a:r>
                    </a:p>
                  </a:txBody>
                  <a:tcPr/>
                </a:tc>
                <a:tc>
                  <a:txBody>
                    <a:bodyPr/>
                    <a:lstStyle/>
                    <a:p>
                      <a:pPr algn="ctr"/>
                      <a:r>
                        <a:rPr lang="en-US" sz="1000"/>
                        <a:t>1.50</a:t>
                      </a:r>
                    </a:p>
                  </a:txBody>
                  <a:tcPr/>
                </a:tc>
                <a:extLst>
                  <a:ext uri="{0D108BD9-81ED-4DB2-BD59-A6C34878D82A}">
                    <a16:rowId xmlns:a16="http://schemas.microsoft.com/office/drawing/2014/main" val="2268455877"/>
                  </a:ext>
                </a:extLst>
              </a:tr>
            </a:tbl>
          </a:graphicData>
        </a:graphic>
      </p:graphicFrame>
      <p:sp>
        <p:nvSpPr>
          <p:cNvPr id="4" name="TextBox 3">
            <a:extLst>
              <a:ext uri="{FF2B5EF4-FFF2-40B4-BE49-F238E27FC236}">
                <a16:creationId xmlns:a16="http://schemas.microsoft.com/office/drawing/2014/main" id="{97DF7943-7EC8-7307-4115-A6C7C45A17F3}"/>
              </a:ext>
            </a:extLst>
          </p:cNvPr>
          <p:cNvSpPr txBox="1"/>
          <p:nvPr/>
        </p:nvSpPr>
        <p:spPr>
          <a:xfrm>
            <a:off x="821818" y="5631750"/>
            <a:ext cx="10615168" cy="461665"/>
          </a:xfrm>
          <a:prstGeom prst="rect">
            <a:avLst/>
          </a:prstGeom>
          <a:noFill/>
        </p:spPr>
        <p:txBody>
          <a:bodyPr wrap="square" rtlCol="0">
            <a:spAutoFit/>
          </a:bodyPr>
          <a:lstStyle/>
          <a:p>
            <a:r>
              <a:rPr lang="en-US" sz="2400" b="1">
                <a:sym typeface="Wingdings" panose="05000000000000000000" pitchFamily="2" charset="2"/>
              </a:rPr>
              <a:t> Different flat types result in spread in prices or population</a:t>
            </a:r>
            <a:endParaRPr lang="en-US" sz="2400" b="1"/>
          </a:p>
        </p:txBody>
      </p:sp>
    </p:spTree>
    <p:extLst>
      <p:ext uri="{BB962C8B-B14F-4D97-AF65-F5344CB8AC3E}">
        <p14:creationId xmlns:p14="http://schemas.microsoft.com/office/powerpoint/2010/main" val="300712593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749C117F-F390-437B-ADB0-57E87EFF34F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934" y="0"/>
            <a:ext cx="12231160" cy="6856214"/>
            <a:chOff x="-16934" y="0"/>
            <a:chExt cx="12231160" cy="6856214"/>
          </a:xfrm>
        </p:grpSpPr>
        <p:pic>
          <p:nvPicPr>
            <p:cNvPr id="15" name="Picture 14">
              <a:extLst>
                <a:ext uri="{FF2B5EF4-FFF2-40B4-BE49-F238E27FC236}">
                  <a16:creationId xmlns:a16="http://schemas.microsoft.com/office/drawing/2014/main" id="{A7EF42F8-2417-49A6-95CE-DE9503B0AA6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6" name="Rectangle 15">
              <a:extLst>
                <a:ext uri="{FF2B5EF4-FFF2-40B4-BE49-F238E27FC236}">
                  <a16:creationId xmlns:a16="http://schemas.microsoft.com/office/drawing/2014/main" id="{AC6F623B-2003-4AED-B02F-541A150EC1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txBody>
            <a:bodyPr/>
            <a:lstStyle/>
            <a:p>
              <a:endParaRPr lang="en-SG"/>
            </a:p>
          </p:txBody>
        </p:sp>
        <p:pic>
          <p:nvPicPr>
            <p:cNvPr id="17" name="Picture 16">
              <a:extLst>
                <a:ext uri="{FF2B5EF4-FFF2-40B4-BE49-F238E27FC236}">
                  <a16:creationId xmlns:a16="http://schemas.microsoft.com/office/drawing/2014/main" id="{CD11837A-4F3D-419F-ACE2-E80B1EA2846F}"/>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18" name="Picture 17">
              <a:extLst>
                <a:ext uri="{FF2B5EF4-FFF2-40B4-BE49-F238E27FC236}">
                  <a16:creationId xmlns:a16="http://schemas.microsoft.com/office/drawing/2014/main" id="{B9411D1A-7E2C-4A36-BE32-BF7A8E130723}"/>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cxnSp>
        <p:nvCxnSpPr>
          <p:cNvPr id="20" name="Straight Connector 19">
            <a:extLst>
              <a:ext uri="{FF2B5EF4-FFF2-40B4-BE49-F238E27FC236}">
                <a16:creationId xmlns:a16="http://schemas.microsoft.com/office/drawing/2014/main" id="{20742BC3-654B-4E41-9A6A-73A42E47763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
        <p:nvSpPr>
          <p:cNvPr id="22" name="Rectangle 21">
            <a:extLst>
              <a:ext uri="{FF2B5EF4-FFF2-40B4-BE49-F238E27FC236}">
                <a16:creationId xmlns:a16="http://schemas.microsoft.com/office/drawing/2014/main" id="{1CD07172-CD61-45EB-BEE3-F644503E5C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88952" cy="6858000"/>
          </a:xfrm>
          <a:prstGeom prst="rect">
            <a:avLst/>
          </a:prstGeom>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1EADA5DB-ED12-413A-AAB5-6A8D1152E6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6138" y="496090"/>
            <a:ext cx="3823215" cy="5883295"/>
          </a:xfrm>
          <a:prstGeom prst="rect">
            <a:avLst/>
          </a:prstGeom>
          <a:blipFill dpi="0" rotWithShape="1">
            <a:blip r:embed="rId5"/>
            <a:srcRect/>
            <a:tile tx="0" ty="0" sx="100000" sy="100000" flip="none" algn="tl"/>
          </a:blipFill>
          <a:ln>
            <a:noFill/>
          </a:ln>
          <a:effectLst>
            <a:outerShdw blurRad="114300" dist="127000" dir="5400000" sx="99000" sy="99000" algn="t" rotWithShape="0">
              <a:prstClr val="black">
                <a:alpha val="40000"/>
              </a:prstClr>
            </a:outerShdw>
          </a:effectLst>
          <a:scene3d>
            <a:camera prst="orthographicFront"/>
            <a:lightRig rig="twoPt" dir="t"/>
          </a:scene3d>
          <a:sp3d contourW="6350">
            <a:bevelT w="12700" h="0" prst="coolSlant"/>
            <a:contourClr>
              <a:schemeClr val="bg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8BA45E5C-ACB9-49E8-B4DB-5255C23766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012" y="609602"/>
            <a:ext cx="3552006"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txBody>
          <a:bodyPr/>
          <a:lstStyle/>
          <a:p>
            <a:endParaRPr lang="en-SG"/>
          </a:p>
        </p:txBody>
      </p:sp>
      <p:sp>
        <p:nvSpPr>
          <p:cNvPr id="2" name="Title 1">
            <a:extLst>
              <a:ext uri="{FF2B5EF4-FFF2-40B4-BE49-F238E27FC236}">
                <a16:creationId xmlns:a16="http://schemas.microsoft.com/office/drawing/2014/main" id="{3993776B-6DCA-E10C-1658-7A2628315FEF}"/>
              </a:ext>
            </a:extLst>
          </p:cNvPr>
          <p:cNvSpPr>
            <a:spLocks noGrp="1"/>
          </p:cNvSpPr>
          <p:nvPr>
            <p:ph type="title"/>
          </p:nvPr>
        </p:nvSpPr>
        <p:spPr>
          <a:xfrm>
            <a:off x="825347" y="1922313"/>
            <a:ext cx="3073940" cy="1439867"/>
          </a:xfrm>
        </p:spPr>
        <p:txBody>
          <a:bodyPr vert="horz" lIns="91440" tIns="45720" rIns="91440" bIns="45720" rtlCol="0" anchor="b">
            <a:normAutofit/>
          </a:bodyPr>
          <a:lstStyle/>
          <a:p>
            <a:r>
              <a:rPr lang="en-US">
                <a:solidFill>
                  <a:srgbClr val="262626"/>
                </a:solidFill>
              </a:rPr>
              <a:t>Preliminary Analysis</a:t>
            </a:r>
          </a:p>
        </p:txBody>
      </p:sp>
      <p:sp useBgFill="1">
        <p:nvSpPr>
          <p:cNvPr id="28" name="Rectangle 27">
            <a:extLst>
              <a:ext uri="{FF2B5EF4-FFF2-40B4-BE49-F238E27FC236}">
                <a16:creationId xmlns:a16="http://schemas.microsoft.com/office/drawing/2014/main" id="{857E618C-1D7B-4A51-90C1-6106CD8A1A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5491" y="0"/>
            <a:ext cx="7396509"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picture containing text, diagram, technical drawing, sketch&#10;&#10;Description automatically generated">
            <a:extLst>
              <a:ext uri="{FF2B5EF4-FFF2-40B4-BE49-F238E27FC236}">
                <a16:creationId xmlns:a16="http://schemas.microsoft.com/office/drawing/2014/main" id="{F2ACBCB1-EEA8-27AE-03B3-D63FD274B3F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73266" y="61049"/>
            <a:ext cx="7358146" cy="6795166"/>
          </a:xfrm>
          <a:prstGeom prst="rect">
            <a:avLst/>
          </a:prstGeom>
        </p:spPr>
      </p:pic>
      <p:sp>
        <p:nvSpPr>
          <p:cNvPr id="9" name="AutoShape 6">
            <a:extLst>
              <a:ext uri="{FF2B5EF4-FFF2-40B4-BE49-F238E27FC236}">
                <a16:creationId xmlns:a16="http://schemas.microsoft.com/office/drawing/2014/main" id="{02E0D532-71CA-DE8F-72B7-6C6E90CC9B4E}"/>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Rectangle 9">
            <a:extLst>
              <a:ext uri="{FF2B5EF4-FFF2-40B4-BE49-F238E27FC236}">
                <a16:creationId xmlns:a16="http://schemas.microsoft.com/office/drawing/2014/main" id="{89A63C4D-E99D-A96C-5AEB-0CBBEEAD0A97}"/>
              </a:ext>
            </a:extLst>
          </p:cNvPr>
          <p:cNvSpPr/>
          <p:nvPr/>
        </p:nvSpPr>
        <p:spPr>
          <a:xfrm>
            <a:off x="6311514" y="757382"/>
            <a:ext cx="736754" cy="5292433"/>
          </a:xfrm>
          <a:prstGeom prst="rect">
            <a:avLst/>
          </a:prstGeom>
          <a:solidFill>
            <a:schemeClr val="accent1">
              <a:lumMod val="20000"/>
              <a:lumOff val="80000"/>
              <a:alpha val="47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2108846-57F1-0C27-E202-A02E6E38DF9D}"/>
              </a:ext>
            </a:extLst>
          </p:cNvPr>
          <p:cNvSpPr/>
          <p:nvPr/>
        </p:nvSpPr>
        <p:spPr>
          <a:xfrm>
            <a:off x="8775039" y="757382"/>
            <a:ext cx="723792" cy="5292433"/>
          </a:xfrm>
          <a:prstGeom prst="rect">
            <a:avLst/>
          </a:prstGeom>
          <a:solidFill>
            <a:schemeClr val="accent1">
              <a:lumMod val="20000"/>
              <a:lumOff val="80000"/>
              <a:alpha val="47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67A86DC-C0D8-79CB-B4D9-B277FCB6EA3D}"/>
              </a:ext>
            </a:extLst>
          </p:cNvPr>
          <p:cNvSpPr/>
          <p:nvPr/>
        </p:nvSpPr>
        <p:spPr>
          <a:xfrm>
            <a:off x="11209588" y="757382"/>
            <a:ext cx="723792" cy="5292433"/>
          </a:xfrm>
          <a:prstGeom prst="rect">
            <a:avLst/>
          </a:prstGeom>
          <a:solidFill>
            <a:schemeClr val="accent1">
              <a:lumMod val="20000"/>
              <a:lumOff val="80000"/>
              <a:alpha val="47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432C8D93-FBB1-DC75-857C-0980E9BE6DFC}"/>
              </a:ext>
            </a:extLst>
          </p:cNvPr>
          <p:cNvSpPr txBox="1">
            <a:spLocks/>
          </p:cNvSpPr>
          <p:nvPr/>
        </p:nvSpPr>
        <p:spPr>
          <a:xfrm>
            <a:off x="866173" y="3575532"/>
            <a:ext cx="3073940" cy="829017"/>
          </a:xfrm>
          <a:prstGeom prst="rect">
            <a:avLst/>
          </a:prstGeom>
          <a:effectLst/>
        </p:spPr>
        <p:txBody>
          <a:bodyPr vert="horz" lIns="91440" tIns="45720" rIns="91440" bIns="45720" rtlCol="0" anchor="b">
            <a:normAutofit fontScale="92500" lnSpcReduction="10000"/>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en-US" sz="1800">
                <a:solidFill>
                  <a:srgbClr val="262626"/>
                </a:solidFill>
              </a:rPr>
              <a:t>Splitting by flat area suggests</a:t>
            </a:r>
          </a:p>
          <a:p>
            <a:pPr algn="l"/>
            <a:r>
              <a:rPr lang="en-US" sz="1800">
                <a:solidFill>
                  <a:srgbClr val="262626"/>
                </a:solidFill>
                <a:sym typeface="Wingdings" panose="05000000000000000000" pitchFamily="2" charset="2"/>
              </a:rPr>
              <a:t> </a:t>
            </a:r>
            <a:r>
              <a:rPr lang="en-US" sz="1800">
                <a:solidFill>
                  <a:srgbClr val="262626"/>
                </a:solidFill>
              </a:rPr>
              <a:t>General upward trend</a:t>
            </a:r>
          </a:p>
          <a:p>
            <a:pPr algn="l"/>
            <a:r>
              <a:rPr lang="en-US" sz="1800">
                <a:solidFill>
                  <a:srgbClr val="262626"/>
                </a:solidFill>
                <a:sym typeface="Wingdings" panose="05000000000000000000" pitchFamily="2" charset="2"/>
              </a:rPr>
              <a:t> </a:t>
            </a:r>
            <a:r>
              <a:rPr lang="en-US" sz="1800">
                <a:solidFill>
                  <a:srgbClr val="262626"/>
                </a:solidFill>
              </a:rPr>
              <a:t>2020 onwards</a:t>
            </a:r>
          </a:p>
        </p:txBody>
      </p:sp>
    </p:spTree>
    <p:extLst>
      <p:ext uri="{BB962C8B-B14F-4D97-AF65-F5344CB8AC3E}">
        <p14:creationId xmlns:p14="http://schemas.microsoft.com/office/powerpoint/2010/main" val="11351653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bg>
      <p:bgPr>
        <a:blipFill>
          <a:blip r:embed="rId3"/>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93776B-6DCA-E10C-1658-7A2628315FEF}"/>
              </a:ext>
            </a:extLst>
          </p:cNvPr>
          <p:cNvSpPr>
            <a:spLocks noGrp="1"/>
          </p:cNvSpPr>
          <p:nvPr>
            <p:ph type="title"/>
          </p:nvPr>
        </p:nvSpPr>
        <p:spPr/>
        <p:txBody>
          <a:bodyPr vert="horz" lIns="91440" tIns="45720" rIns="91440" bIns="45720" rtlCol="0" anchor="b">
            <a:normAutofit/>
          </a:bodyPr>
          <a:lstStyle/>
          <a:p>
            <a:r>
              <a:rPr lang="en-US" sz="4800">
                <a:solidFill>
                  <a:srgbClr val="262626"/>
                </a:solidFill>
              </a:rPr>
              <a:t>Pairwise Correlation</a:t>
            </a:r>
          </a:p>
        </p:txBody>
      </p:sp>
      <p:sp>
        <p:nvSpPr>
          <p:cNvPr id="5" name="Content Placeholder 4">
            <a:extLst>
              <a:ext uri="{FF2B5EF4-FFF2-40B4-BE49-F238E27FC236}">
                <a16:creationId xmlns:a16="http://schemas.microsoft.com/office/drawing/2014/main" id="{63695AD8-7907-9AE3-BF8F-786FE2FF7349}"/>
              </a:ext>
            </a:extLst>
          </p:cNvPr>
          <p:cNvSpPr>
            <a:spLocks noGrp="1"/>
          </p:cNvSpPr>
          <p:nvPr>
            <p:ph idx="1"/>
          </p:nvPr>
        </p:nvSpPr>
        <p:spPr>
          <a:xfrm>
            <a:off x="1295401" y="2455336"/>
            <a:ext cx="9601196" cy="3318936"/>
          </a:xfrm>
        </p:spPr>
        <p:txBody>
          <a:bodyPr/>
          <a:lstStyle/>
          <a:p>
            <a:r>
              <a:rPr lang="en-SG"/>
              <a:t>Strong correlation between adult, children and senior citizen</a:t>
            </a:r>
          </a:p>
        </p:txBody>
      </p:sp>
      <p:pic>
        <p:nvPicPr>
          <p:cNvPr id="3074" name="Picture 2">
            <a:extLst>
              <a:ext uri="{FF2B5EF4-FFF2-40B4-BE49-F238E27FC236}">
                <a16:creationId xmlns:a16="http://schemas.microsoft.com/office/drawing/2014/main" id="{6781F3E5-4366-2A2F-E465-8FC6FF310DB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8685"/>
          <a:stretch/>
        </p:blipFill>
        <p:spPr bwMode="auto">
          <a:xfrm>
            <a:off x="2995082" y="3059569"/>
            <a:ext cx="6201834" cy="3020025"/>
          </a:xfrm>
          <a:prstGeom prst="rect">
            <a:avLst/>
          </a:prstGeom>
          <a:noFill/>
          <a:ln w="57150" cmpd="thickThin">
            <a:solidFill>
              <a:srgbClr val="7F7F7F"/>
            </a:solidFill>
            <a:miter lim="800000"/>
          </a:ln>
          <a:extLst>
            <a:ext uri="{909E8E84-426E-40DD-AFC4-6F175D3DCCD1}">
              <a14:hiddenFill xmlns:a14="http://schemas.microsoft.com/office/drawing/2010/main">
                <a:solidFill>
                  <a:srgbClr val="FFFFFF"/>
                </a:solidFill>
              </a14:hiddenFill>
            </a:ext>
          </a:extLst>
        </p:spPr>
      </p:pic>
      <p:sp>
        <p:nvSpPr>
          <p:cNvPr id="9" name="AutoShape 6">
            <a:extLst>
              <a:ext uri="{FF2B5EF4-FFF2-40B4-BE49-F238E27FC236}">
                <a16:creationId xmlns:a16="http://schemas.microsoft.com/office/drawing/2014/main" id="{02E0D532-71CA-DE8F-72B7-6C6E90CC9B4E}"/>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Rectangle 2">
            <a:extLst>
              <a:ext uri="{FF2B5EF4-FFF2-40B4-BE49-F238E27FC236}">
                <a16:creationId xmlns:a16="http://schemas.microsoft.com/office/drawing/2014/main" id="{E040AB5F-14BD-7651-0EC4-756E1B3096DF}"/>
              </a:ext>
            </a:extLst>
          </p:cNvPr>
          <p:cNvSpPr/>
          <p:nvPr/>
        </p:nvSpPr>
        <p:spPr>
          <a:xfrm>
            <a:off x="3099184" y="4747864"/>
            <a:ext cx="4613234" cy="200780"/>
          </a:xfrm>
          <a:prstGeom prst="rect">
            <a:avLst/>
          </a:prstGeom>
          <a:solidFill>
            <a:schemeClr val="accent3">
              <a:lumMod val="20000"/>
              <a:lumOff val="80000"/>
              <a:alpha val="26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B80C2E0E-1A71-D50B-5708-D7F6DE7C6B68}"/>
              </a:ext>
            </a:extLst>
          </p:cNvPr>
          <p:cNvSpPr/>
          <p:nvPr/>
        </p:nvSpPr>
        <p:spPr>
          <a:xfrm>
            <a:off x="3099185" y="5429981"/>
            <a:ext cx="4613234" cy="518237"/>
          </a:xfrm>
          <a:prstGeom prst="rect">
            <a:avLst/>
          </a:prstGeom>
          <a:solidFill>
            <a:schemeClr val="accent3">
              <a:lumMod val="20000"/>
              <a:lumOff val="80000"/>
              <a:alpha val="26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319865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D3204E-A735-7B4B-F5BE-AAECDAD0D90B}"/>
              </a:ext>
            </a:extLst>
          </p:cNvPr>
          <p:cNvSpPr>
            <a:spLocks noGrp="1"/>
          </p:cNvSpPr>
          <p:nvPr>
            <p:ph type="title"/>
          </p:nvPr>
        </p:nvSpPr>
        <p:spPr/>
        <p:txBody>
          <a:bodyPr/>
          <a:lstStyle/>
          <a:p>
            <a:r>
              <a:rPr lang="en-SG"/>
              <a:t>Problem Statement</a:t>
            </a:r>
          </a:p>
        </p:txBody>
      </p:sp>
      <p:sp>
        <p:nvSpPr>
          <p:cNvPr id="3" name="Content Placeholder 2">
            <a:extLst>
              <a:ext uri="{FF2B5EF4-FFF2-40B4-BE49-F238E27FC236}">
                <a16:creationId xmlns:a16="http://schemas.microsoft.com/office/drawing/2014/main" id="{0E6C2B19-B034-5D42-8ECF-03638BBA1961}"/>
              </a:ext>
            </a:extLst>
          </p:cNvPr>
          <p:cNvSpPr>
            <a:spLocks noGrp="1"/>
          </p:cNvSpPr>
          <p:nvPr>
            <p:ph idx="1"/>
          </p:nvPr>
        </p:nvSpPr>
        <p:spPr>
          <a:xfrm>
            <a:off x="3045204" y="4318636"/>
            <a:ext cx="7533314" cy="1677797"/>
          </a:xfrm>
          <a:ln w="28575">
            <a:noFill/>
          </a:ln>
        </p:spPr>
        <p:txBody>
          <a:bodyPr>
            <a:normAutofit fontScale="92500"/>
          </a:bodyPr>
          <a:lstStyle/>
          <a:p>
            <a:pPr marL="0" indent="0">
              <a:buNone/>
            </a:pPr>
            <a:r>
              <a:rPr lang="en-SG" sz="2800"/>
              <a:t>Our project hopes to facilitate better policy planning and outcomes for HDB through the study of the impact that changing demographic structure in Singapore has on the prices of resale public housing flats</a:t>
            </a:r>
          </a:p>
        </p:txBody>
      </p:sp>
      <p:graphicFrame>
        <p:nvGraphicFramePr>
          <p:cNvPr id="13" name="Table 14">
            <a:extLst>
              <a:ext uri="{FF2B5EF4-FFF2-40B4-BE49-F238E27FC236}">
                <a16:creationId xmlns:a16="http://schemas.microsoft.com/office/drawing/2014/main" id="{2398D976-4694-122B-0785-D9B42985AF3A}"/>
              </a:ext>
            </a:extLst>
          </p:cNvPr>
          <p:cNvGraphicFramePr>
            <a:graphicFrameLocks noGrp="1"/>
          </p:cNvGraphicFramePr>
          <p:nvPr>
            <p:extLst>
              <p:ext uri="{D42A27DB-BD31-4B8C-83A1-F6EECF244321}">
                <p14:modId xmlns:p14="http://schemas.microsoft.com/office/powerpoint/2010/main" val="1784803834"/>
              </p:ext>
            </p:extLst>
          </p:nvPr>
        </p:nvGraphicFramePr>
        <p:xfrm>
          <a:off x="1487648" y="3374104"/>
          <a:ext cx="9993439" cy="762000"/>
        </p:xfrm>
        <a:graphic>
          <a:graphicData uri="http://schemas.openxmlformats.org/drawingml/2006/table">
            <a:tbl>
              <a:tblPr firstRow="1" bandRow="1">
                <a:tableStyleId>{69CF1AB2-1976-4502-BF36-3FF5EA218861}</a:tableStyleId>
              </a:tblPr>
              <a:tblGrid>
                <a:gridCol w="2966485">
                  <a:extLst>
                    <a:ext uri="{9D8B030D-6E8A-4147-A177-3AD203B41FA5}">
                      <a16:colId xmlns:a16="http://schemas.microsoft.com/office/drawing/2014/main" val="602386123"/>
                    </a:ext>
                  </a:extLst>
                </a:gridCol>
                <a:gridCol w="2345897">
                  <a:extLst>
                    <a:ext uri="{9D8B030D-6E8A-4147-A177-3AD203B41FA5}">
                      <a16:colId xmlns:a16="http://schemas.microsoft.com/office/drawing/2014/main" val="758032574"/>
                    </a:ext>
                  </a:extLst>
                </a:gridCol>
                <a:gridCol w="2407640">
                  <a:extLst>
                    <a:ext uri="{9D8B030D-6E8A-4147-A177-3AD203B41FA5}">
                      <a16:colId xmlns:a16="http://schemas.microsoft.com/office/drawing/2014/main" val="880563377"/>
                    </a:ext>
                  </a:extLst>
                </a:gridCol>
                <a:gridCol w="2273417">
                  <a:extLst>
                    <a:ext uri="{9D8B030D-6E8A-4147-A177-3AD203B41FA5}">
                      <a16:colId xmlns:a16="http://schemas.microsoft.com/office/drawing/2014/main" val="3461590041"/>
                    </a:ext>
                  </a:extLst>
                </a:gridCol>
              </a:tblGrid>
              <a:tr h="244592">
                <a:tc>
                  <a:txBody>
                    <a:bodyPr/>
                    <a:lstStyle/>
                    <a:p>
                      <a:pPr algn="ctr"/>
                      <a:endParaRPr lang="en-SG" sz="1400" b="1">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SG" sz="1400" b="1">
                          <a:latin typeface="Arial" panose="020B0604020202020204" pitchFamily="34" charset="0"/>
                          <a:cs typeface="Arial" panose="020B0604020202020204" pitchFamily="34" charset="0"/>
                        </a:rPr>
                        <a:t>2001-2020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SG" sz="1400" b="1" kern="1200">
                          <a:solidFill>
                            <a:schemeClr val="dk1"/>
                          </a:solidFill>
                          <a:latin typeface="Arial" panose="020B0604020202020204" pitchFamily="34" charset="0"/>
                          <a:ea typeface="+mn-ea"/>
                          <a:cs typeface="Arial" panose="020B0604020202020204" pitchFamily="34" charset="0"/>
                        </a:rPr>
                        <a:t>2021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SG" sz="1400" b="1">
                          <a:latin typeface="Arial" panose="020B0604020202020204" pitchFamily="34" charset="0"/>
                          <a:cs typeface="Arial" panose="020B0604020202020204" pitchFamily="34" charset="0"/>
                        </a:rPr>
                        <a:t>2022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92273607"/>
                  </a:ext>
                </a:extLst>
              </a:tr>
              <a:tr h="415806">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SG" sz="1400" b="1">
                          <a:latin typeface="Arial" panose="020B0604020202020204" pitchFamily="34" charset="0"/>
                          <a:cs typeface="Arial" panose="020B0604020202020204" pitchFamily="34" charset="0"/>
                        </a:rPr>
                        <a:t>Housing Price to Income Ratio</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SG" sz="1400" b="1" kern="1200">
                          <a:solidFill>
                            <a:schemeClr val="accent6">
                              <a:lumMod val="75000"/>
                            </a:schemeClr>
                          </a:solidFill>
                          <a:latin typeface="Arial" panose="020B0604020202020204" pitchFamily="34" charset="0"/>
                          <a:ea typeface="+mn-ea"/>
                          <a:cs typeface="Arial" panose="020B0604020202020204" pitchFamily="34" charset="0"/>
                        </a:rPr>
                        <a:t>4.1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SG" sz="2000" b="1">
                          <a:solidFill>
                            <a:schemeClr val="accent4">
                              <a:lumMod val="60000"/>
                              <a:lumOff val="40000"/>
                            </a:schemeClr>
                          </a:solidFill>
                          <a:latin typeface="Arial" panose="020B0604020202020204" pitchFamily="34" charset="0"/>
                          <a:cs typeface="Arial" panose="020B0604020202020204" pitchFamily="34" charset="0"/>
                        </a:rPr>
                        <a:t>4.5</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SG" sz="2400" b="1">
                          <a:solidFill>
                            <a:srgbClr val="FF0000"/>
                          </a:solidFill>
                          <a:latin typeface="Arial" panose="020B0604020202020204" pitchFamily="34" charset="0"/>
                          <a:cs typeface="Arial" panose="020B0604020202020204" pitchFamily="34" charset="0"/>
                        </a:rPr>
                        <a:t>4.8</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88804596"/>
                  </a:ext>
                </a:extLst>
              </a:tr>
            </a:tbl>
          </a:graphicData>
        </a:graphic>
      </p:graphicFrame>
      <p:sp>
        <p:nvSpPr>
          <p:cNvPr id="16" name="Content Placeholder 2">
            <a:extLst>
              <a:ext uri="{FF2B5EF4-FFF2-40B4-BE49-F238E27FC236}">
                <a16:creationId xmlns:a16="http://schemas.microsoft.com/office/drawing/2014/main" id="{741974A3-1719-71A8-B30B-35646650690B}"/>
              </a:ext>
            </a:extLst>
          </p:cNvPr>
          <p:cNvSpPr txBox="1">
            <a:spLocks/>
          </p:cNvSpPr>
          <p:nvPr/>
        </p:nvSpPr>
        <p:spPr>
          <a:xfrm>
            <a:off x="1343986" y="2537088"/>
            <a:ext cx="9360366" cy="1291904"/>
          </a:xfrm>
          <a:prstGeom prst="rect">
            <a:avLst/>
          </a:prstGeom>
          <a:ln w="28575">
            <a:noFill/>
          </a:ln>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r>
              <a:rPr lang="en-SG" sz="2000"/>
              <a:t>With the steep increase in housing prices over salary increment, the </a:t>
            </a:r>
            <a:r>
              <a:rPr lang="en-US" sz="2000"/>
              <a:t>HDB needs to provide better public housing opportunities for its citizens</a:t>
            </a:r>
            <a:endParaRPr lang="en-SG" sz="2000"/>
          </a:p>
        </p:txBody>
      </p:sp>
      <p:sp>
        <p:nvSpPr>
          <p:cNvPr id="17" name="Arrow: Right 16">
            <a:extLst>
              <a:ext uri="{FF2B5EF4-FFF2-40B4-BE49-F238E27FC236}">
                <a16:creationId xmlns:a16="http://schemas.microsoft.com/office/drawing/2014/main" id="{3F5F985C-D561-EC58-55C2-B83751E0E539}"/>
              </a:ext>
            </a:extLst>
          </p:cNvPr>
          <p:cNvSpPr/>
          <p:nvPr/>
        </p:nvSpPr>
        <p:spPr>
          <a:xfrm>
            <a:off x="1343986" y="4575664"/>
            <a:ext cx="1617327" cy="1218270"/>
          </a:xfrm>
          <a:prstGeom prst="rightArrow">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b="1">
              <a:ln w="22225">
                <a:solidFill>
                  <a:schemeClr val="accent2"/>
                </a:solidFill>
                <a:prstDash val="solid"/>
              </a:ln>
              <a:solidFill>
                <a:schemeClr val="accent2">
                  <a:lumMod val="40000"/>
                  <a:lumOff val="60000"/>
                </a:schemeClr>
              </a:solidFill>
            </a:endParaRPr>
          </a:p>
        </p:txBody>
      </p:sp>
    </p:spTree>
    <p:extLst>
      <p:ext uri="{BB962C8B-B14F-4D97-AF65-F5344CB8AC3E}">
        <p14:creationId xmlns:p14="http://schemas.microsoft.com/office/powerpoint/2010/main" val="22951879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5946BD-0BD2-486A-4190-A0B34766C0DB}"/>
              </a:ext>
            </a:extLst>
          </p:cNvPr>
          <p:cNvSpPr>
            <a:spLocks noGrp="1"/>
          </p:cNvSpPr>
          <p:nvPr>
            <p:ph type="title"/>
          </p:nvPr>
        </p:nvSpPr>
        <p:spPr/>
        <p:txBody>
          <a:bodyPr/>
          <a:lstStyle/>
          <a:p>
            <a:r>
              <a:rPr lang="en-SG"/>
              <a:t>Hypotheses</a:t>
            </a:r>
          </a:p>
        </p:txBody>
      </p:sp>
      <p:sp>
        <p:nvSpPr>
          <p:cNvPr id="3" name="Content Placeholder 2">
            <a:extLst>
              <a:ext uri="{FF2B5EF4-FFF2-40B4-BE49-F238E27FC236}">
                <a16:creationId xmlns:a16="http://schemas.microsoft.com/office/drawing/2014/main" id="{345499AA-9129-2AEA-EFE0-7921AAD8BE2A}"/>
              </a:ext>
            </a:extLst>
          </p:cNvPr>
          <p:cNvSpPr>
            <a:spLocks noGrp="1"/>
          </p:cNvSpPr>
          <p:nvPr>
            <p:ph idx="1"/>
          </p:nvPr>
        </p:nvSpPr>
        <p:spPr/>
        <p:txBody>
          <a:bodyPr/>
          <a:lstStyle/>
          <a:p>
            <a:pPr>
              <a:buFont typeface="Arial" panose="020B0604020202020204" pitchFamily="34" charset="0"/>
              <a:buChar char="•"/>
            </a:pPr>
            <a:r>
              <a:rPr lang="en-SG"/>
              <a:t>Increase in the younger age group segment (20-59 years) of the population likely to increase the demand of public housing more than other age groups</a:t>
            </a:r>
          </a:p>
          <a:p>
            <a:pPr>
              <a:buFont typeface="Arial" panose="020B0604020202020204" pitchFamily="34" charset="0"/>
              <a:buChar char="•"/>
            </a:pPr>
            <a:r>
              <a:rPr lang="en-SG"/>
              <a:t>Increase in the older age group (&gt;= 60 years) segment of the population may decrease the demand of public housing </a:t>
            </a:r>
          </a:p>
        </p:txBody>
      </p:sp>
    </p:spTree>
    <p:extLst>
      <p:ext uri="{BB962C8B-B14F-4D97-AF65-F5344CB8AC3E}">
        <p14:creationId xmlns:p14="http://schemas.microsoft.com/office/powerpoint/2010/main" val="29291100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299760-AE29-59FB-1DB7-99E2EF22B777}"/>
              </a:ext>
            </a:extLst>
          </p:cNvPr>
          <p:cNvSpPr>
            <a:spLocks noGrp="1"/>
          </p:cNvSpPr>
          <p:nvPr>
            <p:ph type="title"/>
          </p:nvPr>
        </p:nvSpPr>
        <p:spPr/>
        <p:txBody>
          <a:bodyPr/>
          <a:lstStyle/>
          <a:p>
            <a:r>
              <a:rPr lang="en-US"/>
              <a:t>Datasets</a:t>
            </a:r>
          </a:p>
        </p:txBody>
      </p:sp>
      <p:sp>
        <p:nvSpPr>
          <p:cNvPr id="3" name="Content Placeholder 2">
            <a:extLst>
              <a:ext uri="{FF2B5EF4-FFF2-40B4-BE49-F238E27FC236}">
                <a16:creationId xmlns:a16="http://schemas.microsoft.com/office/drawing/2014/main" id="{E51D74C2-0291-6493-55A9-278BAA23B4D3}"/>
              </a:ext>
            </a:extLst>
          </p:cNvPr>
          <p:cNvSpPr>
            <a:spLocks noGrp="1"/>
          </p:cNvSpPr>
          <p:nvPr>
            <p:ph sz="half" idx="1"/>
          </p:nvPr>
        </p:nvSpPr>
        <p:spPr>
          <a:xfrm>
            <a:off x="2245078" y="2560320"/>
            <a:ext cx="3017744" cy="3310128"/>
          </a:xfrm>
        </p:spPr>
        <p:txBody>
          <a:bodyPr vert="horz" lIns="91440" tIns="45720" rIns="91440" bIns="45720" rtlCol="0" anchor="t">
            <a:normAutofit/>
          </a:bodyPr>
          <a:lstStyle/>
          <a:p>
            <a:pPr marL="0" indent="0" algn="ctr">
              <a:buNone/>
            </a:pPr>
            <a:r>
              <a:rPr lang="en-US"/>
              <a:t>HDB Flat Resale Price</a:t>
            </a:r>
          </a:p>
        </p:txBody>
      </p:sp>
      <p:sp>
        <p:nvSpPr>
          <p:cNvPr id="4" name="Content Placeholder 3">
            <a:extLst>
              <a:ext uri="{FF2B5EF4-FFF2-40B4-BE49-F238E27FC236}">
                <a16:creationId xmlns:a16="http://schemas.microsoft.com/office/drawing/2014/main" id="{C1FCB72C-F988-8681-3EBB-194D74509116}"/>
              </a:ext>
            </a:extLst>
          </p:cNvPr>
          <p:cNvSpPr>
            <a:spLocks noGrp="1"/>
          </p:cNvSpPr>
          <p:nvPr>
            <p:ph sz="half" idx="2"/>
          </p:nvPr>
        </p:nvSpPr>
        <p:spPr>
          <a:xfrm>
            <a:off x="6884408" y="2597491"/>
            <a:ext cx="3250061" cy="3310128"/>
          </a:xfrm>
        </p:spPr>
        <p:txBody>
          <a:bodyPr vert="horz" lIns="91440" tIns="45720" rIns="91440" bIns="45720" rtlCol="0" anchor="t">
            <a:normAutofit/>
          </a:bodyPr>
          <a:lstStyle/>
          <a:p>
            <a:pPr marL="0" indent="0" algn="ctr">
              <a:buNone/>
            </a:pPr>
            <a:r>
              <a:rPr lang="en-US"/>
              <a:t>Population Growth</a:t>
            </a:r>
          </a:p>
        </p:txBody>
      </p:sp>
      <p:pic>
        <p:nvPicPr>
          <p:cNvPr id="8" name="Picture 8">
            <a:extLst>
              <a:ext uri="{FF2B5EF4-FFF2-40B4-BE49-F238E27FC236}">
                <a16:creationId xmlns:a16="http://schemas.microsoft.com/office/drawing/2014/main" id="{D975B1C9-37F0-E497-BE5F-561BAAE27D9A}"/>
              </a:ext>
            </a:extLst>
          </p:cNvPr>
          <p:cNvPicPr>
            <a:picLocks noChangeAspect="1"/>
          </p:cNvPicPr>
          <p:nvPr/>
        </p:nvPicPr>
        <p:blipFill>
          <a:blip r:embed="rId3"/>
          <a:stretch>
            <a:fillRect/>
          </a:stretch>
        </p:blipFill>
        <p:spPr>
          <a:xfrm>
            <a:off x="2377980" y="3332456"/>
            <a:ext cx="2743200" cy="1944243"/>
          </a:xfrm>
          <a:prstGeom prst="rect">
            <a:avLst/>
          </a:prstGeom>
        </p:spPr>
      </p:pic>
      <p:pic>
        <p:nvPicPr>
          <p:cNvPr id="11" name="Picture 11">
            <a:extLst>
              <a:ext uri="{FF2B5EF4-FFF2-40B4-BE49-F238E27FC236}">
                <a16:creationId xmlns:a16="http://schemas.microsoft.com/office/drawing/2014/main" id="{8212608C-E80A-ECC4-2E67-FE9DC6F09035}"/>
              </a:ext>
            </a:extLst>
          </p:cNvPr>
          <p:cNvPicPr>
            <a:picLocks noChangeAspect="1"/>
          </p:cNvPicPr>
          <p:nvPr/>
        </p:nvPicPr>
        <p:blipFill>
          <a:blip r:embed="rId4"/>
          <a:stretch>
            <a:fillRect/>
          </a:stretch>
        </p:blipFill>
        <p:spPr>
          <a:xfrm>
            <a:off x="6997929" y="3426908"/>
            <a:ext cx="3087029" cy="1760499"/>
          </a:xfrm>
          <a:prstGeom prst="rect">
            <a:avLst/>
          </a:prstGeom>
        </p:spPr>
      </p:pic>
      <p:sp>
        <p:nvSpPr>
          <p:cNvPr id="12" name="TextBox 11">
            <a:extLst>
              <a:ext uri="{FF2B5EF4-FFF2-40B4-BE49-F238E27FC236}">
                <a16:creationId xmlns:a16="http://schemas.microsoft.com/office/drawing/2014/main" id="{BF3E5C6B-78B2-3A50-3874-D4AB949D5BF2}"/>
              </a:ext>
            </a:extLst>
          </p:cNvPr>
          <p:cNvSpPr txBox="1"/>
          <p:nvPr/>
        </p:nvSpPr>
        <p:spPr>
          <a:xfrm>
            <a:off x="7049967" y="5566317"/>
            <a:ext cx="3020121"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t>Image Credit: </a:t>
            </a:r>
            <a:r>
              <a:rPr lang="en-US" sz="1000">
                <a:hlinkClick r:id="rId5"/>
              </a:rPr>
              <a:t>ChannelNewsAsia.com</a:t>
            </a:r>
            <a:endParaRPr lang="en-US" sz="1000"/>
          </a:p>
        </p:txBody>
      </p:sp>
      <p:sp>
        <p:nvSpPr>
          <p:cNvPr id="14" name="TextBox 13">
            <a:extLst>
              <a:ext uri="{FF2B5EF4-FFF2-40B4-BE49-F238E27FC236}">
                <a16:creationId xmlns:a16="http://schemas.microsoft.com/office/drawing/2014/main" id="{1F5CAD29-44B3-9559-4611-6E0FE0590995}"/>
              </a:ext>
            </a:extLst>
          </p:cNvPr>
          <p:cNvSpPr txBox="1"/>
          <p:nvPr/>
        </p:nvSpPr>
        <p:spPr>
          <a:xfrm>
            <a:off x="2377703" y="5566317"/>
            <a:ext cx="2749411"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t>Image Credit: </a:t>
            </a:r>
            <a:r>
              <a:rPr lang="en-US" sz="1000">
                <a:hlinkClick r:id="rId6"/>
              </a:rPr>
              <a:t>AsiaOne.com</a:t>
            </a:r>
          </a:p>
        </p:txBody>
      </p:sp>
    </p:spTree>
    <p:extLst>
      <p:ext uri="{BB962C8B-B14F-4D97-AF65-F5344CB8AC3E}">
        <p14:creationId xmlns:p14="http://schemas.microsoft.com/office/powerpoint/2010/main" val="33225565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1">
            <a:extLst>
              <a:ext uri="{FF2B5EF4-FFF2-40B4-BE49-F238E27FC236}">
                <a16:creationId xmlns:a16="http://schemas.microsoft.com/office/drawing/2014/main" id="{00FA7070-62B3-8976-6989-8F3835C95F02}"/>
              </a:ext>
            </a:extLst>
          </p:cNvPr>
          <p:cNvPicPr>
            <a:picLocks noGrp="1" noChangeAspect="1"/>
          </p:cNvPicPr>
          <p:nvPr>
            <p:ph idx="1"/>
          </p:nvPr>
        </p:nvPicPr>
        <p:blipFill>
          <a:blip r:embed="rId3"/>
          <a:stretch>
            <a:fillRect/>
          </a:stretch>
        </p:blipFill>
        <p:spPr>
          <a:xfrm>
            <a:off x="1431361" y="2842541"/>
            <a:ext cx="9385719" cy="3318936"/>
          </a:xfrm>
        </p:spPr>
      </p:pic>
      <p:sp>
        <p:nvSpPr>
          <p:cNvPr id="2" name="Title 1">
            <a:extLst>
              <a:ext uri="{FF2B5EF4-FFF2-40B4-BE49-F238E27FC236}">
                <a16:creationId xmlns:a16="http://schemas.microsoft.com/office/drawing/2014/main" id="{153B0652-42D9-199B-43E3-74BEDEF96B2F}"/>
              </a:ext>
            </a:extLst>
          </p:cNvPr>
          <p:cNvSpPr>
            <a:spLocks noGrp="1"/>
          </p:cNvSpPr>
          <p:nvPr>
            <p:ph type="title"/>
          </p:nvPr>
        </p:nvSpPr>
        <p:spPr/>
        <p:txBody>
          <a:bodyPr>
            <a:normAutofit/>
          </a:bodyPr>
          <a:lstStyle/>
          <a:p>
            <a:r>
              <a:rPr lang="en-US"/>
              <a:t>Datasets</a:t>
            </a:r>
            <a:br>
              <a:rPr lang="en-US"/>
            </a:br>
            <a:r>
              <a:rPr lang="en-US" sz="3000"/>
              <a:t>HDB Flat Resale price</a:t>
            </a:r>
          </a:p>
        </p:txBody>
      </p:sp>
      <p:sp>
        <p:nvSpPr>
          <p:cNvPr id="6" name="Rectangle 5">
            <a:extLst>
              <a:ext uri="{FF2B5EF4-FFF2-40B4-BE49-F238E27FC236}">
                <a16:creationId xmlns:a16="http://schemas.microsoft.com/office/drawing/2014/main" id="{91D34EB7-8D87-5F8A-A7BB-158CCCD4CBCB}"/>
              </a:ext>
            </a:extLst>
          </p:cNvPr>
          <p:cNvSpPr/>
          <p:nvPr/>
        </p:nvSpPr>
        <p:spPr>
          <a:xfrm>
            <a:off x="1470377" y="2844424"/>
            <a:ext cx="598310" cy="3349036"/>
          </a:xfrm>
          <a:prstGeom prst="rect">
            <a:avLst/>
          </a:prstGeom>
          <a:no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CBD788F2-DF58-796B-FA22-3F09768F6DFC}"/>
              </a:ext>
            </a:extLst>
          </p:cNvPr>
          <p:cNvSpPr/>
          <p:nvPr/>
        </p:nvSpPr>
        <p:spPr>
          <a:xfrm>
            <a:off x="2060221" y="2844424"/>
            <a:ext cx="2248369" cy="3349036"/>
          </a:xfrm>
          <a:prstGeom prst="rect">
            <a:avLst/>
          </a:prstGeom>
          <a:noFill/>
          <a:ln w="28575">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6195155B-BBE8-6644-3919-C7163E7F6A2D}"/>
              </a:ext>
            </a:extLst>
          </p:cNvPr>
          <p:cNvSpPr/>
          <p:nvPr/>
        </p:nvSpPr>
        <p:spPr>
          <a:xfrm>
            <a:off x="4308591" y="2844424"/>
            <a:ext cx="3019776" cy="3349036"/>
          </a:xfrm>
          <a:prstGeom prst="rect">
            <a:avLst/>
          </a:prstGeom>
          <a:noFill/>
          <a:ln w="28575">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B18EA81-8835-39D9-67F3-B2E796A356B2}"/>
              </a:ext>
            </a:extLst>
          </p:cNvPr>
          <p:cNvSpPr/>
          <p:nvPr/>
        </p:nvSpPr>
        <p:spPr>
          <a:xfrm>
            <a:off x="7328369" y="2844424"/>
            <a:ext cx="3452516" cy="3349036"/>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B256F567-3C38-A488-8352-410EE9E293A0}"/>
              </a:ext>
            </a:extLst>
          </p:cNvPr>
          <p:cNvSpPr txBox="1"/>
          <p:nvPr/>
        </p:nvSpPr>
        <p:spPr>
          <a:xfrm>
            <a:off x="2101497" y="2456549"/>
            <a:ext cx="2196933" cy="338400"/>
          </a:xfrm>
          <a:prstGeom prst="rect">
            <a:avLst/>
          </a:prstGeom>
          <a:solidFill>
            <a:schemeClr val="accent1">
              <a:lumMod val="20000"/>
              <a:lumOff val="80000"/>
            </a:schemeClr>
          </a:solid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b="1"/>
              <a:t>Location</a:t>
            </a:r>
          </a:p>
        </p:txBody>
      </p:sp>
      <p:sp>
        <p:nvSpPr>
          <p:cNvPr id="9" name="TextBox 8">
            <a:extLst>
              <a:ext uri="{FF2B5EF4-FFF2-40B4-BE49-F238E27FC236}">
                <a16:creationId xmlns:a16="http://schemas.microsoft.com/office/drawing/2014/main" id="{EFBED241-C83B-486A-DAC3-67F53E08DF76}"/>
              </a:ext>
            </a:extLst>
          </p:cNvPr>
          <p:cNvSpPr txBox="1"/>
          <p:nvPr/>
        </p:nvSpPr>
        <p:spPr>
          <a:xfrm>
            <a:off x="1385083" y="2456549"/>
            <a:ext cx="732145" cy="338400"/>
          </a:xfrm>
          <a:prstGeom prst="rect">
            <a:avLst/>
          </a:prstGeom>
          <a:solidFill>
            <a:schemeClr val="accent3">
              <a:lumMod val="20000"/>
              <a:lumOff val="80000"/>
            </a:schemeClr>
          </a:solid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b="1"/>
              <a:t>Time</a:t>
            </a:r>
          </a:p>
        </p:txBody>
      </p:sp>
      <p:sp>
        <p:nvSpPr>
          <p:cNvPr id="10" name="TextBox 9">
            <a:extLst>
              <a:ext uri="{FF2B5EF4-FFF2-40B4-BE49-F238E27FC236}">
                <a16:creationId xmlns:a16="http://schemas.microsoft.com/office/drawing/2014/main" id="{A1191F6D-FCE1-3588-FC33-9533B998EC9F}"/>
              </a:ext>
            </a:extLst>
          </p:cNvPr>
          <p:cNvSpPr txBox="1"/>
          <p:nvPr/>
        </p:nvSpPr>
        <p:spPr>
          <a:xfrm>
            <a:off x="4348298" y="2456549"/>
            <a:ext cx="2968829" cy="338400"/>
          </a:xfrm>
          <a:prstGeom prst="rect">
            <a:avLst/>
          </a:prstGeom>
          <a:solidFill>
            <a:schemeClr val="accent6">
              <a:lumMod val="20000"/>
              <a:lumOff val="80000"/>
            </a:schemeClr>
          </a:solidFill>
          <a:ln>
            <a:solidFill>
              <a:schemeClr val="accent6">
                <a:lumMod val="20000"/>
                <a:lumOff val="80000"/>
              </a:schemeClr>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b="1"/>
              <a:t>Flat info</a:t>
            </a:r>
          </a:p>
        </p:txBody>
      </p:sp>
      <p:sp>
        <p:nvSpPr>
          <p:cNvPr id="13" name="TextBox 12">
            <a:extLst>
              <a:ext uri="{FF2B5EF4-FFF2-40B4-BE49-F238E27FC236}">
                <a16:creationId xmlns:a16="http://schemas.microsoft.com/office/drawing/2014/main" id="{D687C88C-A103-FA7D-554C-681E6576A5B1}"/>
              </a:ext>
            </a:extLst>
          </p:cNvPr>
          <p:cNvSpPr txBox="1"/>
          <p:nvPr/>
        </p:nvSpPr>
        <p:spPr>
          <a:xfrm>
            <a:off x="7366996" y="2456549"/>
            <a:ext cx="3424049" cy="338400"/>
          </a:xfrm>
          <a:prstGeom prst="rect">
            <a:avLst/>
          </a:prstGeom>
          <a:solidFill>
            <a:schemeClr val="accent4">
              <a:lumMod val="20000"/>
              <a:lumOff val="80000"/>
            </a:schemeClr>
          </a:solid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b="1"/>
              <a:t>Lease and Price</a:t>
            </a:r>
          </a:p>
        </p:txBody>
      </p:sp>
    </p:spTree>
    <p:extLst>
      <p:ext uri="{BB962C8B-B14F-4D97-AF65-F5344CB8AC3E}">
        <p14:creationId xmlns:p14="http://schemas.microsoft.com/office/powerpoint/2010/main" val="26286551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E8B2E7-EA1E-11B4-D7C7-190AE8ED79B5}"/>
              </a:ext>
            </a:extLst>
          </p:cNvPr>
          <p:cNvSpPr>
            <a:spLocks noGrp="1"/>
          </p:cNvSpPr>
          <p:nvPr>
            <p:ph type="title"/>
          </p:nvPr>
        </p:nvSpPr>
        <p:spPr/>
        <p:txBody>
          <a:bodyPr>
            <a:normAutofit/>
          </a:bodyPr>
          <a:lstStyle/>
          <a:p>
            <a:r>
              <a:rPr lang="en-US"/>
              <a:t>Datasets</a:t>
            </a:r>
            <a:br>
              <a:rPr lang="en-US"/>
            </a:br>
            <a:r>
              <a:rPr lang="en-US" sz="3000"/>
              <a:t>Population</a:t>
            </a:r>
          </a:p>
        </p:txBody>
      </p:sp>
      <p:pic>
        <p:nvPicPr>
          <p:cNvPr id="7" name="Picture 7">
            <a:extLst>
              <a:ext uri="{FF2B5EF4-FFF2-40B4-BE49-F238E27FC236}">
                <a16:creationId xmlns:a16="http://schemas.microsoft.com/office/drawing/2014/main" id="{EA9AEB5C-5C99-8139-73FE-6013534DC0F8}"/>
              </a:ext>
            </a:extLst>
          </p:cNvPr>
          <p:cNvPicPr>
            <a:picLocks noGrp="1" noChangeAspect="1"/>
          </p:cNvPicPr>
          <p:nvPr>
            <p:ph idx="1"/>
          </p:nvPr>
        </p:nvPicPr>
        <p:blipFill>
          <a:blip r:embed="rId3"/>
          <a:stretch>
            <a:fillRect/>
          </a:stretch>
        </p:blipFill>
        <p:spPr>
          <a:xfrm>
            <a:off x="1245920" y="3343510"/>
            <a:ext cx="9601196" cy="1310352"/>
          </a:xfrm>
        </p:spPr>
      </p:pic>
      <p:grpSp>
        <p:nvGrpSpPr>
          <p:cNvPr id="4" name="Group 3">
            <a:extLst>
              <a:ext uri="{FF2B5EF4-FFF2-40B4-BE49-F238E27FC236}">
                <a16:creationId xmlns:a16="http://schemas.microsoft.com/office/drawing/2014/main" id="{AAAC078D-CCA3-A6D8-9518-0BC261EBD8D2}"/>
              </a:ext>
            </a:extLst>
          </p:cNvPr>
          <p:cNvGrpSpPr/>
          <p:nvPr/>
        </p:nvGrpSpPr>
        <p:grpSpPr>
          <a:xfrm>
            <a:off x="1249474" y="3339400"/>
            <a:ext cx="9599928" cy="1226614"/>
            <a:chOff x="1249474" y="2874283"/>
            <a:chExt cx="9599928" cy="1226614"/>
          </a:xfrm>
        </p:grpSpPr>
        <p:sp>
          <p:nvSpPr>
            <p:cNvPr id="9" name="Rectangle 8">
              <a:extLst>
                <a:ext uri="{FF2B5EF4-FFF2-40B4-BE49-F238E27FC236}">
                  <a16:creationId xmlns:a16="http://schemas.microsoft.com/office/drawing/2014/main" id="{1A0C37E6-8E81-83F9-7A72-4B6A73E2412D}"/>
                </a:ext>
              </a:extLst>
            </p:cNvPr>
            <p:cNvSpPr/>
            <p:nvPr/>
          </p:nvSpPr>
          <p:spPr>
            <a:xfrm>
              <a:off x="1249474" y="2879521"/>
              <a:ext cx="246670" cy="1221375"/>
            </a:xfrm>
            <a:prstGeom prst="rect">
              <a:avLst/>
            </a:prstGeom>
            <a:no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B6FD19F9-85A0-2BFC-5ABB-8B664809A9D0}"/>
                </a:ext>
              </a:extLst>
            </p:cNvPr>
            <p:cNvGrpSpPr/>
            <p:nvPr/>
          </p:nvGrpSpPr>
          <p:grpSpPr>
            <a:xfrm>
              <a:off x="1498098" y="2874283"/>
              <a:ext cx="9351304" cy="1226614"/>
              <a:chOff x="1478306" y="2963690"/>
              <a:chExt cx="9371096" cy="1097622"/>
            </a:xfrm>
          </p:grpSpPr>
          <p:sp>
            <p:nvSpPr>
              <p:cNvPr id="14" name="Rectangle 13">
                <a:extLst>
                  <a:ext uri="{FF2B5EF4-FFF2-40B4-BE49-F238E27FC236}">
                    <a16:creationId xmlns:a16="http://schemas.microsoft.com/office/drawing/2014/main" id="{5F4CC871-02BF-4389-DB18-A530E24A9BA6}"/>
                  </a:ext>
                </a:extLst>
              </p:cNvPr>
              <p:cNvSpPr/>
              <p:nvPr/>
            </p:nvSpPr>
            <p:spPr>
              <a:xfrm>
                <a:off x="1478306" y="2968587"/>
                <a:ext cx="1812451" cy="1092725"/>
              </a:xfrm>
              <a:prstGeom prst="rect">
                <a:avLst/>
              </a:prstGeom>
              <a:noFill/>
              <a:ln w="28575">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2AA096F-3ADA-D699-7D84-6FD3CC9549F0}"/>
                  </a:ext>
                </a:extLst>
              </p:cNvPr>
              <p:cNvSpPr/>
              <p:nvPr/>
            </p:nvSpPr>
            <p:spPr>
              <a:xfrm>
                <a:off x="3283314" y="2963690"/>
                <a:ext cx="3950051" cy="1082829"/>
              </a:xfrm>
              <a:prstGeom prst="rect">
                <a:avLst/>
              </a:prstGeom>
              <a:noFill/>
              <a:ln w="28575">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6EC6B093-ACEE-9CFB-4E59-179B50B4BC14}"/>
                  </a:ext>
                </a:extLst>
              </p:cNvPr>
              <p:cNvSpPr/>
              <p:nvPr/>
            </p:nvSpPr>
            <p:spPr>
              <a:xfrm>
                <a:off x="7235860" y="2966607"/>
                <a:ext cx="3613542" cy="1092725"/>
              </a:xfrm>
              <a:prstGeom prst="rect">
                <a:avLst/>
              </a:prstGeom>
              <a:noFill/>
              <a:ln w="28575">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6" name="TextBox 5">
            <a:extLst>
              <a:ext uri="{FF2B5EF4-FFF2-40B4-BE49-F238E27FC236}">
                <a16:creationId xmlns:a16="http://schemas.microsoft.com/office/drawing/2014/main" id="{F52C9C31-4157-6058-DB21-43FD33362CEB}"/>
              </a:ext>
            </a:extLst>
          </p:cNvPr>
          <p:cNvSpPr txBox="1"/>
          <p:nvPr/>
        </p:nvSpPr>
        <p:spPr>
          <a:xfrm>
            <a:off x="1556293" y="2600491"/>
            <a:ext cx="1692232" cy="646331"/>
          </a:xfrm>
          <a:prstGeom prst="rect">
            <a:avLst/>
          </a:prstGeom>
          <a:solidFill>
            <a:schemeClr val="accent6">
              <a:lumMod val="20000"/>
              <a:lumOff val="80000"/>
            </a:schemeClr>
          </a:solid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b="1"/>
              <a:t>Children</a:t>
            </a:r>
          </a:p>
          <a:p>
            <a:pPr algn="ctr"/>
            <a:r>
              <a:rPr lang="en-US" b="1"/>
              <a:t>0-19 years old</a:t>
            </a:r>
          </a:p>
        </p:txBody>
      </p:sp>
      <p:sp>
        <p:nvSpPr>
          <p:cNvPr id="12" name="TextBox 11">
            <a:extLst>
              <a:ext uri="{FF2B5EF4-FFF2-40B4-BE49-F238E27FC236}">
                <a16:creationId xmlns:a16="http://schemas.microsoft.com/office/drawing/2014/main" id="{D8845505-04E5-4CB3-62DE-4233333C9A34}"/>
              </a:ext>
            </a:extLst>
          </p:cNvPr>
          <p:cNvSpPr txBox="1"/>
          <p:nvPr/>
        </p:nvSpPr>
        <p:spPr>
          <a:xfrm>
            <a:off x="3414629" y="2616457"/>
            <a:ext cx="3711037" cy="646331"/>
          </a:xfrm>
          <a:prstGeom prst="rect">
            <a:avLst/>
          </a:prstGeom>
          <a:solidFill>
            <a:schemeClr val="accent6">
              <a:lumMod val="20000"/>
              <a:lumOff val="80000"/>
            </a:schemeClr>
          </a:solid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b="1"/>
              <a:t>Working Adult</a:t>
            </a:r>
          </a:p>
          <a:p>
            <a:pPr algn="ctr"/>
            <a:r>
              <a:rPr lang="en-US" b="1"/>
              <a:t>20-59 years old</a:t>
            </a:r>
          </a:p>
        </p:txBody>
      </p:sp>
      <p:sp>
        <p:nvSpPr>
          <p:cNvPr id="15" name="TextBox 14">
            <a:extLst>
              <a:ext uri="{FF2B5EF4-FFF2-40B4-BE49-F238E27FC236}">
                <a16:creationId xmlns:a16="http://schemas.microsoft.com/office/drawing/2014/main" id="{A5607D8F-2A9A-A65F-5F85-46F8F6BBFD6D}"/>
              </a:ext>
            </a:extLst>
          </p:cNvPr>
          <p:cNvSpPr txBox="1"/>
          <p:nvPr/>
        </p:nvSpPr>
        <p:spPr>
          <a:xfrm>
            <a:off x="7284942" y="2600490"/>
            <a:ext cx="3523010" cy="646331"/>
          </a:xfrm>
          <a:prstGeom prst="rect">
            <a:avLst/>
          </a:prstGeom>
          <a:solidFill>
            <a:schemeClr val="accent6">
              <a:lumMod val="20000"/>
              <a:lumOff val="80000"/>
            </a:schemeClr>
          </a:solid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b="1"/>
              <a:t>Senior Citizen</a:t>
            </a:r>
          </a:p>
          <a:p>
            <a:pPr algn="ctr"/>
            <a:r>
              <a:rPr lang="en-US" b="1"/>
              <a:t>over 60 years old</a:t>
            </a:r>
          </a:p>
        </p:txBody>
      </p:sp>
      <p:cxnSp>
        <p:nvCxnSpPr>
          <p:cNvPr id="5" name="Straight Arrow Connector 4">
            <a:extLst>
              <a:ext uri="{FF2B5EF4-FFF2-40B4-BE49-F238E27FC236}">
                <a16:creationId xmlns:a16="http://schemas.microsoft.com/office/drawing/2014/main" id="{6E216CD1-3A0D-B2FF-B0DC-7DFDCDA87C1B}"/>
              </a:ext>
            </a:extLst>
          </p:cNvPr>
          <p:cNvCxnSpPr>
            <a:cxnSpLocks/>
          </p:cNvCxnSpPr>
          <p:nvPr/>
        </p:nvCxnSpPr>
        <p:spPr>
          <a:xfrm>
            <a:off x="1889760" y="3657600"/>
            <a:ext cx="965200" cy="13512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55C8BBDE-A7DD-8040-0ECF-1D71DB03B6C1}"/>
              </a:ext>
            </a:extLst>
          </p:cNvPr>
          <p:cNvSpPr txBox="1"/>
          <p:nvPr/>
        </p:nvSpPr>
        <p:spPr>
          <a:xfrm>
            <a:off x="2783840" y="5008880"/>
            <a:ext cx="3312160" cy="923330"/>
          </a:xfrm>
          <a:prstGeom prst="rect">
            <a:avLst/>
          </a:prstGeom>
          <a:noFill/>
        </p:spPr>
        <p:txBody>
          <a:bodyPr wrap="square" rtlCol="0">
            <a:spAutoFit/>
          </a:bodyPr>
          <a:lstStyle/>
          <a:p>
            <a:r>
              <a:rPr lang="en-SG"/>
              <a:t>There are 178085 individuals between the age of 0 to 4 years old in the year 2022. </a:t>
            </a:r>
          </a:p>
        </p:txBody>
      </p:sp>
    </p:spTree>
    <p:extLst>
      <p:ext uri="{BB962C8B-B14F-4D97-AF65-F5344CB8AC3E}">
        <p14:creationId xmlns:p14="http://schemas.microsoft.com/office/powerpoint/2010/main" val="40254294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878D96-9B1F-CCDD-D77A-C21EA95C63F4}"/>
              </a:ext>
            </a:extLst>
          </p:cNvPr>
          <p:cNvSpPr>
            <a:spLocks noGrp="1"/>
          </p:cNvSpPr>
          <p:nvPr>
            <p:ph type="title"/>
          </p:nvPr>
        </p:nvSpPr>
        <p:spPr/>
        <p:txBody>
          <a:bodyPr>
            <a:normAutofit/>
          </a:bodyPr>
          <a:lstStyle/>
          <a:p>
            <a:r>
              <a:rPr lang="en-US"/>
              <a:t>Datasets</a:t>
            </a:r>
            <a:br>
              <a:rPr lang="en-US"/>
            </a:br>
            <a:r>
              <a:rPr lang="en-US" sz="3000"/>
              <a:t>Merging</a:t>
            </a:r>
          </a:p>
        </p:txBody>
      </p:sp>
      <p:pic>
        <p:nvPicPr>
          <p:cNvPr id="4" name="Picture 4">
            <a:extLst>
              <a:ext uri="{FF2B5EF4-FFF2-40B4-BE49-F238E27FC236}">
                <a16:creationId xmlns:a16="http://schemas.microsoft.com/office/drawing/2014/main" id="{3BBD7FD5-0CA8-CD01-2159-754528A66CB4}"/>
              </a:ext>
            </a:extLst>
          </p:cNvPr>
          <p:cNvPicPr>
            <a:picLocks noGrp="1" noChangeAspect="1"/>
          </p:cNvPicPr>
          <p:nvPr>
            <p:ph idx="1"/>
          </p:nvPr>
        </p:nvPicPr>
        <p:blipFill>
          <a:blip r:embed="rId3"/>
          <a:stretch>
            <a:fillRect/>
          </a:stretch>
        </p:blipFill>
        <p:spPr>
          <a:xfrm>
            <a:off x="1295401" y="2516816"/>
            <a:ext cx="9601196" cy="2132465"/>
          </a:xfrm>
        </p:spPr>
      </p:pic>
      <p:sp>
        <p:nvSpPr>
          <p:cNvPr id="6" name="Rectangle 5">
            <a:extLst>
              <a:ext uri="{FF2B5EF4-FFF2-40B4-BE49-F238E27FC236}">
                <a16:creationId xmlns:a16="http://schemas.microsoft.com/office/drawing/2014/main" id="{65CB7B4D-03D5-74DC-0205-ABA578007774}"/>
              </a:ext>
            </a:extLst>
          </p:cNvPr>
          <p:cNvSpPr/>
          <p:nvPr/>
        </p:nvSpPr>
        <p:spPr>
          <a:xfrm>
            <a:off x="1336717" y="2483677"/>
            <a:ext cx="3484517" cy="2210985"/>
          </a:xfrm>
          <a:prstGeom prst="rect">
            <a:avLst/>
          </a:prstGeom>
          <a:no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7BE25ED9-4011-6696-CB28-331102772734}"/>
              </a:ext>
            </a:extLst>
          </p:cNvPr>
          <p:cNvSpPr/>
          <p:nvPr/>
        </p:nvSpPr>
        <p:spPr>
          <a:xfrm>
            <a:off x="4871449" y="2483677"/>
            <a:ext cx="5244200" cy="2210985"/>
          </a:xfrm>
          <a:prstGeom prst="rect">
            <a:avLst/>
          </a:prstGeom>
          <a:noFill/>
          <a:ln w="28575">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80E9AE7F-B322-3DEE-93ED-6FFC38A0B6A0}"/>
              </a:ext>
            </a:extLst>
          </p:cNvPr>
          <p:cNvSpPr/>
          <p:nvPr/>
        </p:nvSpPr>
        <p:spPr>
          <a:xfrm>
            <a:off x="10155968" y="2483677"/>
            <a:ext cx="701889" cy="2210985"/>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4">
            <a:extLst>
              <a:ext uri="{FF2B5EF4-FFF2-40B4-BE49-F238E27FC236}">
                <a16:creationId xmlns:a16="http://schemas.microsoft.com/office/drawing/2014/main" id="{D54F4834-9C6B-906E-327F-3513738C205A}"/>
              </a:ext>
            </a:extLst>
          </p:cNvPr>
          <p:cNvPicPr>
            <a:picLocks noChangeAspect="1"/>
          </p:cNvPicPr>
          <p:nvPr/>
        </p:nvPicPr>
        <p:blipFill rotWithShape="1">
          <a:blip r:embed="rId4"/>
          <a:srcRect r="-361" b="33019"/>
          <a:stretch/>
        </p:blipFill>
        <p:spPr>
          <a:xfrm>
            <a:off x="6030687" y="4779427"/>
            <a:ext cx="2753105" cy="1399143"/>
          </a:xfrm>
          <a:prstGeom prst="rect">
            <a:avLst/>
          </a:prstGeom>
          <a:ln w="28575">
            <a:solidFill>
              <a:schemeClr val="tx1"/>
            </a:solidFill>
          </a:ln>
        </p:spPr>
      </p:pic>
      <p:sp>
        <p:nvSpPr>
          <p:cNvPr id="15" name="TextBox 14">
            <a:extLst>
              <a:ext uri="{FF2B5EF4-FFF2-40B4-BE49-F238E27FC236}">
                <a16:creationId xmlns:a16="http://schemas.microsoft.com/office/drawing/2014/main" id="{D6ABB97F-8EEB-5FE2-3688-DFF15B7DE705}"/>
              </a:ext>
            </a:extLst>
          </p:cNvPr>
          <p:cNvSpPr txBox="1"/>
          <p:nvPr/>
        </p:nvSpPr>
        <p:spPr>
          <a:xfrm>
            <a:off x="1403945" y="3424005"/>
            <a:ext cx="3346183" cy="369332"/>
          </a:xfrm>
          <a:prstGeom prst="rect">
            <a:avLst/>
          </a:prstGeom>
          <a:solidFill>
            <a:schemeClr val="accent3">
              <a:lumMod val="20000"/>
              <a:lumOff val="80000"/>
            </a:schemeClr>
          </a:solid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b="1"/>
              <a:t>HDB Resale</a:t>
            </a:r>
          </a:p>
        </p:txBody>
      </p:sp>
      <p:sp>
        <p:nvSpPr>
          <p:cNvPr id="17" name="TextBox 16">
            <a:extLst>
              <a:ext uri="{FF2B5EF4-FFF2-40B4-BE49-F238E27FC236}">
                <a16:creationId xmlns:a16="http://schemas.microsoft.com/office/drawing/2014/main" id="{FAC1AE94-64A4-357D-79C9-FD8DFA941C62}"/>
              </a:ext>
            </a:extLst>
          </p:cNvPr>
          <p:cNvSpPr txBox="1"/>
          <p:nvPr/>
        </p:nvSpPr>
        <p:spPr>
          <a:xfrm>
            <a:off x="4928260" y="3424005"/>
            <a:ext cx="5155868" cy="369332"/>
          </a:xfrm>
          <a:prstGeom prst="rect">
            <a:avLst/>
          </a:prstGeom>
          <a:solidFill>
            <a:schemeClr val="accent6">
              <a:lumMod val="20000"/>
              <a:lumOff val="80000"/>
            </a:schemeClr>
          </a:solidFill>
          <a:ln>
            <a:solidFill>
              <a:schemeClr val="accent6">
                <a:lumMod val="20000"/>
                <a:lumOff val="80000"/>
              </a:schemeClr>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b="1"/>
              <a:t>Population</a:t>
            </a:r>
          </a:p>
        </p:txBody>
      </p:sp>
      <p:sp>
        <p:nvSpPr>
          <p:cNvPr id="19" name="TextBox 18">
            <a:extLst>
              <a:ext uri="{FF2B5EF4-FFF2-40B4-BE49-F238E27FC236}">
                <a16:creationId xmlns:a16="http://schemas.microsoft.com/office/drawing/2014/main" id="{B25BD2A9-F4F2-7DAD-00C7-A37C29740E6A}"/>
              </a:ext>
            </a:extLst>
          </p:cNvPr>
          <p:cNvSpPr txBox="1"/>
          <p:nvPr/>
        </p:nvSpPr>
        <p:spPr>
          <a:xfrm>
            <a:off x="10153403" y="3415848"/>
            <a:ext cx="702621" cy="369332"/>
          </a:xfrm>
          <a:prstGeom prst="rect">
            <a:avLst/>
          </a:prstGeom>
          <a:solidFill>
            <a:schemeClr val="tx2">
              <a:lumMod val="25000"/>
              <a:lumOff val="75000"/>
            </a:schemeClr>
          </a:solidFill>
          <a:ln>
            <a:solidFill>
              <a:schemeClr val="bg2">
                <a:lumMod val="90000"/>
              </a:schemeClr>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t>Price</a:t>
            </a:r>
            <a:endParaRPr lang="en-US"/>
          </a:p>
        </p:txBody>
      </p:sp>
      <p:sp>
        <p:nvSpPr>
          <p:cNvPr id="20" name="TextBox 19">
            <a:extLst>
              <a:ext uri="{FF2B5EF4-FFF2-40B4-BE49-F238E27FC236}">
                <a16:creationId xmlns:a16="http://schemas.microsoft.com/office/drawing/2014/main" id="{1F9EF1B1-9B95-3F48-EB5A-8EA074BA598F}"/>
              </a:ext>
            </a:extLst>
          </p:cNvPr>
          <p:cNvSpPr txBox="1"/>
          <p:nvPr/>
        </p:nvSpPr>
        <p:spPr>
          <a:xfrm>
            <a:off x="6264364" y="5217329"/>
            <a:ext cx="1593270" cy="646331"/>
          </a:xfrm>
          <a:prstGeom prst="rect">
            <a:avLst/>
          </a:prstGeom>
          <a:solidFill>
            <a:schemeClr val="accent1">
              <a:lumMod val="20000"/>
              <a:lumOff val="80000"/>
            </a:schemeClr>
          </a:solidFill>
          <a:ln>
            <a:solidFill>
              <a:schemeClr val="bg2">
                <a:lumMod val="90000"/>
              </a:schemeClr>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t>191,267 obs.</a:t>
            </a:r>
          </a:p>
          <a:p>
            <a:pPr algn="ctr"/>
            <a:r>
              <a:rPr lang="en-US" b="1"/>
              <a:t>41 variables</a:t>
            </a:r>
          </a:p>
        </p:txBody>
      </p:sp>
    </p:spTree>
    <p:extLst>
      <p:ext uri="{BB962C8B-B14F-4D97-AF65-F5344CB8AC3E}">
        <p14:creationId xmlns:p14="http://schemas.microsoft.com/office/powerpoint/2010/main" val="3696501944"/>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f357bfc8-9a20-49b3-8f85-ebcffd725d58">
      <Terms xmlns="http://schemas.microsoft.com/office/infopath/2007/PartnerControls"/>
    </lcf76f155ced4ddcb4097134ff3c332f>
    <TaxCatchAll xmlns="995a1426-be18-4798-a6af-fc45512ea5f1"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485D9B9C13C7BA48BF151003F4F1852B" ma:contentTypeVersion="11" ma:contentTypeDescription="Create a new document." ma:contentTypeScope="" ma:versionID="7bb138cbc6f8ce09f1075a67b1d1d995">
  <xsd:schema xmlns:xsd="http://www.w3.org/2001/XMLSchema" xmlns:xs="http://www.w3.org/2001/XMLSchema" xmlns:p="http://schemas.microsoft.com/office/2006/metadata/properties" xmlns:ns2="f357bfc8-9a20-49b3-8f85-ebcffd725d58" xmlns:ns3="995a1426-be18-4798-a6af-fc45512ea5f1" targetNamespace="http://schemas.microsoft.com/office/2006/metadata/properties" ma:root="true" ma:fieldsID="baadf4caf7abcfec76e7bc0de814c609" ns2:_="" ns3:_="">
    <xsd:import namespace="f357bfc8-9a20-49b3-8f85-ebcffd725d58"/>
    <xsd:import namespace="995a1426-be18-4798-a6af-fc45512ea5f1"/>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2:MediaServiceDateTake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357bfc8-9a20-49b3-8f85-ebcffd725d5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lcf76f155ced4ddcb4097134ff3c332f" ma:index="12" nillable="true" ma:taxonomy="true" ma:internalName="lcf76f155ced4ddcb4097134ff3c332f" ma:taxonomyFieldName="MediaServiceImageTags" ma:displayName="Image Tags" ma:readOnly="false" ma:fieldId="{5cf76f15-5ced-4ddc-b409-7134ff3c332f}" ma:taxonomyMulti="true" ma:sspId="ec2506c3-735d-4e70-aa79-204d06275b9f" ma:termSetId="09814cd3-568e-fe90-9814-8d621ff8fb84" ma:anchorId="fba54fb3-c3e1-fe81-a776-ca4b69148c4d" ma:open="true" ma:isKeyword="false">
      <xsd:complexType>
        <xsd:sequence>
          <xsd:element ref="pc:Terms" minOccurs="0" maxOccurs="1"/>
        </xsd:sequence>
      </xsd:complex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dexed="true" ma:internalName="MediaServiceDateTaken" ma:readOnly="true">
      <xsd:simpleType>
        <xsd:restriction base="dms:Text"/>
      </xsd:simpleType>
    </xsd:element>
    <xsd:element name="MediaLengthInSeconds" ma:index="18"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995a1426-be18-4798-a6af-fc45512ea5f1" elementFormDefault="qualified">
    <xsd:import namespace="http://schemas.microsoft.com/office/2006/documentManagement/types"/>
    <xsd:import namespace="http://schemas.microsoft.com/office/infopath/2007/PartnerControls"/>
    <xsd:element name="TaxCatchAll" ma:index="13" nillable="true" ma:displayName="Taxonomy Catch All Column" ma:hidden="true" ma:list="{be1587c0-1d4e-4241-944d-2d592acf243a}" ma:internalName="TaxCatchAll" ma:showField="CatchAllData" ma:web="995a1426-be18-4798-a6af-fc45512ea5f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91A4A76-EB95-4384-9CF9-F75EFEE3F50D}">
  <ds:schemaRefs>
    <ds:schemaRef ds:uri="http://schemas.microsoft.com/sharepoint/v3/contenttype/forms"/>
  </ds:schemaRefs>
</ds:datastoreItem>
</file>

<file path=customXml/itemProps2.xml><?xml version="1.0" encoding="utf-8"?>
<ds:datastoreItem xmlns:ds="http://schemas.openxmlformats.org/officeDocument/2006/customXml" ds:itemID="{FF9CFC14-6D06-45AE-9CCD-59582AA79D7A}">
  <ds:schemaRefs>
    <ds:schemaRef ds:uri="995a1426-be18-4798-a6af-fc45512ea5f1"/>
    <ds:schemaRef ds:uri="f357bfc8-9a20-49b3-8f85-ebcffd725d58"/>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9E2A17FB-E169-483F-9704-5E2C3359D562}">
  <ds:schemaRefs>
    <ds:schemaRef ds:uri="995a1426-be18-4798-a6af-fc45512ea5f1"/>
    <ds:schemaRef ds:uri="f357bfc8-9a20-49b3-8f85-ebcffd725d5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Organic</Template>
  <Application>Microsoft Office PowerPoint</Application>
  <PresentationFormat>Widescreen</PresentationFormat>
  <Slides>33</Slides>
  <Notes>24</Notes>
  <HiddenSlides>11</HiddenSlides>
  <ScaleCrop>false</ScaleCrop>
  <HeadingPairs>
    <vt:vector size="4" baseType="variant">
      <vt:variant>
        <vt:lpstr>Theme</vt:lpstr>
      </vt:variant>
      <vt:variant>
        <vt:i4>1</vt:i4>
      </vt:variant>
      <vt:variant>
        <vt:lpstr>Slide Titles</vt:lpstr>
      </vt:variant>
      <vt:variant>
        <vt:i4>33</vt:i4>
      </vt:variant>
    </vt:vector>
  </HeadingPairs>
  <TitlesOfParts>
    <vt:vector size="34" baseType="lpstr">
      <vt:lpstr>Organic</vt:lpstr>
      <vt:lpstr>CHANGING DEMOGRAPHICS AND ITS IMPACT ON LOCAL PUBLIC HOUSING PRICES IN SINGAPORE</vt:lpstr>
      <vt:lpstr>Singapore as a Country</vt:lpstr>
      <vt:lpstr>Background</vt:lpstr>
      <vt:lpstr>Problem Statement</vt:lpstr>
      <vt:lpstr>Hypotheses</vt:lpstr>
      <vt:lpstr>Datasets</vt:lpstr>
      <vt:lpstr>Datasets HDB Flat Resale price</vt:lpstr>
      <vt:lpstr>Datasets Population</vt:lpstr>
      <vt:lpstr>Datasets Merging</vt:lpstr>
      <vt:lpstr>Approach</vt:lpstr>
      <vt:lpstr>Data Preparation Data Cleaning and Dummy Variables</vt:lpstr>
      <vt:lpstr>Data Preparation Missing Data</vt:lpstr>
      <vt:lpstr>Explanatory Data Analysis Price vs. Population</vt:lpstr>
      <vt:lpstr>Exploratory Data Analysis  Location</vt:lpstr>
      <vt:lpstr>Features Selection 19 Selected Features</vt:lpstr>
      <vt:lpstr>Analytic Modeling</vt:lpstr>
      <vt:lpstr>Top Feature Predictors</vt:lpstr>
      <vt:lpstr>Conclusion</vt:lpstr>
      <vt:lpstr>Our Initial Hypotheses and Questions</vt:lpstr>
      <vt:lpstr>Recommendation</vt:lpstr>
      <vt:lpstr>Sources</vt:lpstr>
      <vt:lpstr>Thank you</vt:lpstr>
      <vt:lpstr>PowerPoint Presentation</vt:lpstr>
      <vt:lpstr>Recommendation</vt:lpstr>
      <vt:lpstr>Planned Approach</vt:lpstr>
      <vt:lpstr>Background</vt:lpstr>
      <vt:lpstr>Models</vt:lpstr>
      <vt:lpstr>Datasets</vt:lpstr>
      <vt:lpstr>Data Preparation Data Cleaning</vt:lpstr>
      <vt:lpstr>Principal Component Analysis/ Regression</vt:lpstr>
      <vt:lpstr>Preliminary Analysis</vt:lpstr>
      <vt:lpstr>Preliminary Analysis</vt:lpstr>
      <vt:lpstr>Pairwise Correlation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Changing Demographics and its Impact on Local Public Housing Resale Prices in Singapore</dc:title>
  <dc:creator>Reginald Lim</dc:creator>
  <cp:revision>1</cp:revision>
  <dcterms:created xsi:type="dcterms:W3CDTF">2023-06-20T14:26:55Z</dcterms:created>
  <dcterms:modified xsi:type="dcterms:W3CDTF">2023-07-22T14:25:22Z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0x010100485D9B9C13C7BA48BF151003F4F1852B</vt:lpwstr>
  </property>
  <property fmtid="{D5CDD505-2E9C-101B-9397-08002B2CF9AE}" pid="3" name="MediaServiceImageTags">
    <vt:lpwstr/>
  </property>
</Properties>
</file>